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85" r:id="rId3"/>
    <p:sldMasterId id="2147483698" r:id="rId4"/>
  </p:sldMasterIdLst>
  <p:notesMasterIdLst>
    <p:notesMasterId r:id="rId26"/>
  </p:notesMasterIdLst>
  <p:handoutMasterIdLst>
    <p:handoutMasterId r:id="rId27"/>
  </p:handoutMasterIdLst>
  <p:sldIdLst>
    <p:sldId id="333" r:id="rId5"/>
    <p:sldId id="257" r:id="rId6"/>
    <p:sldId id="258" r:id="rId7"/>
    <p:sldId id="269" r:id="rId8"/>
    <p:sldId id="287" r:id="rId9"/>
    <p:sldId id="259" r:id="rId10"/>
    <p:sldId id="350" r:id="rId11"/>
    <p:sldId id="262" r:id="rId12"/>
    <p:sldId id="351" r:id="rId13"/>
    <p:sldId id="317" r:id="rId14"/>
    <p:sldId id="326" r:id="rId15"/>
    <p:sldId id="313" r:id="rId16"/>
    <p:sldId id="331" r:id="rId17"/>
    <p:sldId id="341" r:id="rId18"/>
    <p:sldId id="319" r:id="rId19"/>
    <p:sldId id="320" r:id="rId20"/>
    <p:sldId id="325" r:id="rId21"/>
    <p:sldId id="330" r:id="rId22"/>
    <p:sldId id="338" r:id="rId23"/>
    <p:sldId id="334" r:id="rId24"/>
    <p:sldId id="300" r:id="rId25"/>
  </p:sldIdLst>
  <p:sldSz cx="24120475" cy="13716000"/>
  <p:notesSz cx="7010400" cy="9296400"/>
  <p:embeddedFontLst>
    <p:embeddedFont>
      <p:font typeface="AkkoW01-Regular" panose="020B0503060303060303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rimson Text" panose="020B060402020202020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  <p:embeddedFont>
      <p:font typeface="Tw Cen MT" panose="020B06020201040206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1pPr>
    <a:lvl2pPr marL="90777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2pPr>
    <a:lvl3pPr marL="1815542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3pPr>
    <a:lvl4pPr marL="2723313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4pPr>
    <a:lvl5pPr marL="363108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5pPr>
    <a:lvl6pPr marL="4538852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6pPr>
    <a:lvl7pPr marL="544662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7pPr>
    <a:lvl8pPr marL="6354390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8pPr>
    <a:lvl9pPr marL="726216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873"/>
    <a:srgbClr val="18A1CD"/>
    <a:srgbClr val="E0E0E0"/>
    <a:srgbClr val="CE1126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9A554-28EC-4FF4-9E9C-71FC10C1CD56}" v="18" dt="2023-11-14T08:56:06.840"/>
    <p1510:client id="{515517C5-D673-59B9-080A-A013A1BF2A06}" v="1" dt="2023-11-13T11:42:02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43" autoAdjust="0"/>
  </p:normalViewPr>
  <p:slideViewPr>
    <p:cSldViewPr snapToGrid="0">
      <p:cViewPr varScale="1">
        <p:scale>
          <a:sx n="38" d="100"/>
          <a:sy n="38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l Kyei" userId="6e04782a-5f7f-4018-8ced-f3b0b83cbf52" providerId="ADAL" clId="{31AA5879-513A-476E-BE0F-A64D47949669}"/>
    <pc:docChg chg="modSld">
      <pc:chgData name="Pearl Kyei" userId="6e04782a-5f7f-4018-8ced-f3b0b83cbf52" providerId="ADAL" clId="{31AA5879-513A-476E-BE0F-A64D47949669}" dt="2023-11-02T21:14:45.942" v="42" actId="20577"/>
      <pc:docMkLst>
        <pc:docMk/>
      </pc:docMkLst>
      <pc:sldChg chg="modSp mod">
        <pc:chgData name="Pearl Kyei" userId="6e04782a-5f7f-4018-8ced-f3b0b83cbf52" providerId="ADAL" clId="{31AA5879-513A-476E-BE0F-A64D47949669}" dt="2023-11-02T21:12:36.832" v="11" actId="1035"/>
        <pc:sldMkLst>
          <pc:docMk/>
          <pc:sldMk cId="2796228379" sldId="317"/>
        </pc:sldMkLst>
        <pc:picChg chg="mod">
          <ac:chgData name="Pearl Kyei" userId="6e04782a-5f7f-4018-8ced-f3b0b83cbf52" providerId="ADAL" clId="{31AA5879-513A-476E-BE0F-A64D47949669}" dt="2023-11-02T21:12:36.832" v="11" actId="1035"/>
          <ac:picMkLst>
            <pc:docMk/>
            <pc:sldMk cId="2796228379" sldId="317"/>
            <ac:picMk id="7" creationId="{3F3B7F22-35BA-22EB-72C0-FC69AEE34E91}"/>
          </ac:picMkLst>
        </pc:picChg>
      </pc:sldChg>
      <pc:sldChg chg="modSp mod">
        <pc:chgData name="Pearl Kyei" userId="6e04782a-5f7f-4018-8ced-f3b0b83cbf52" providerId="ADAL" clId="{31AA5879-513A-476E-BE0F-A64D47949669}" dt="2023-11-02T21:14:45.942" v="42" actId="20577"/>
        <pc:sldMkLst>
          <pc:docMk/>
          <pc:sldMk cId="3745026371" sldId="319"/>
        </pc:sldMkLst>
        <pc:spChg chg="mod">
          <ac:chgData name="Pearl Kyei" userId="6e04782a-5f7f-4018-8ced-f3b0b83cbf52" providerId="ADAL" clId="{31AA5879-513A-476E-BE0F-A64D47949669}" dt="2023-11-02T21:14:12.918" v="19" actId="20577"/>
          <ac:spMkLst>
            <pc:docMk/>
            <pc:sldMk cId="3745026371" sldId="319"/>
            <ac:spMk id="9" creationId="{7D1D3430-D724-470E-94D9-B6F087EFBCE4}"/>
          </ac:spMkLst>
        </pc:spChg>
        <pc:spChg chg="mod">
          <ac:chgData name="Pearl Kyei" userId="6e04782a-5f7f-4018-8ced-f3b0b83cbf52" providerId="ADAL" clId="{31AA5879-513A-476E-BE0F-A64D47949669}" dt="2023-11-02T21:14:45.942" v="42" actId="20577"/>
          <ac:spMkLst>
            <pc:docMk/>
            <pc:sldMk cId="3745026371" sldId="319"/>
            <ac:spMk id="10" creationId="{DB2D7477-0126-4361-8365-FE83883F2AA8}"/>
          </ac:spMkLst>
        </pc:spChg>
      </pc:sldChg>
      <pc:sldChg chg="addSp modSp mod">
        <pc:chgData name="Pearl Kyei" userId="6e04782a-5f7f-4018-8ced-f3b0b83cbf52" providerId="ADAL" clId="{31AA5879-513A-476E-BE0F-A64D47949669}" dt="2023-11-02T20:50:53.897" v="5" actId="14100"/>
        <pc:sldMkLst>
          <pc:docMk/>
          <pc:sldMk cId="1390800283" sldId="326"/>
        </pc:sldMkLst>
        <pc:picChg chg="add mod modCrop">
          <ac:chgData name="Pearl Kyei" userId="6e04782a-5f7f-4018-8ced-f3b0b83cbf52" providerId="ADAL" clId="{31AA5879-513A-476E-BE0F-A64D47949669}" dt="2023-11-02T20:50:53.897" v="5" actId="14100"/>
          <ac:picMkLst>
            <pc:docMk/>
            <pc:sldMk cId="1390800283" sldId="326"/>
            <ac:picMk id="3" creationId="{4E98DD14-E2DD-3D6B-D620-CCE85812237F}"/>
          </ac:picMkLst>
        </pc:picChg>
      </pc:sldChg>
    </pc:docChg>
  </pc:docChgLst>
  <pc:docChgLst>
    <pc:chgData name="Pearl Kyei" userId="6e04782a-5f7f-4018-8ced-f3b0b83cbf52" providerId="ADAL" clId="{AA9C9E17-0DC6-47F9-82EB-90BA599631A3}"/>
    <pc:docChg chg="custSel addSld delSld modSld sldOrd">
      <pc:chgData name="Pearl Kyei" userId="6e04782a-5f7f-4018-8ced-f3b0b83cbf52" providerId="ADAL" clId="{AA9C9E17-0DC6-47F9-82EB-90BA599631A3}" dt="2023-11-02T12:16:53.558" v="116"/>
      <pc:docMkLst>
        <pc:docMk/>
      </pc:docMkLst>
      <pc:sldChg chg="addSp modSp mod modNotesTx">
        <pc:chgData name="Pearl Kyei" userId="6e04782a-5f7f-4018-8ced-f3b0b83cbf52" providerId="ADAL" clId="{AA9C9E17-0DC6-47F9-82EB-90BA599631A3}" dt="2023-11-02T11:20:32.243" v="97" actId="14100"/>
        <pc:sldMkLst>
          <pc:docMk/>
          <pc:sldMk cId="1142664087" sldId="313"/>
        </pc:sldMkLst>
        <pc:spChg chg="mod">
          <ac:chgData name="Pearl Kyei" userId="6e04782a-5f7f-4018-8ced-f3b0b83cbf52" providerId="ADAL" clId="{AA9C9E17-0DC6-47F9-82EB-90BA599631A3}" dt="2023-11-02T11:20:32.243" v="97" actId="14100"/>
          <ac:spMkLst>
            <pc:docMk/>
            <pc:sldMk cId="1142664087" sldId="313"/>
            <ac:spMk id="2" creationId="{77865BA7-66D2-9BDE-B775-3D2659BE239E}"/>
          </ac:spMkLst>
        </pc:spChg>
        <pc:picChg chg="add mod modCrop">
          <ac:chgData name="Pearl Kyei" userId="6e04782a-5f7f-4018-8ced-f3b0b83cbf52" providerId="ADAL" clId="{AA9C9E17-0DC6-47F9-82EB-90BA599631A3}" dt="2023-11-02T11:19:38.237" v="85" actId="14100"/>
          <ac:picMkLst>
            <pc:docMk/>
            <pc:sldMk cId="1142664087" sldId="313"/>
            <ac:picMk id="5" creationId="{AFB160AC-75ED-1313-FDEF-48A1667EDB28}"/>
          </ac:picMkLst>
        </pc:picChg>
        <pc:picChg chg="add mod modCrop">
          <ac:chgData name="Pearl Kyei" userId="6e04782a-5f7f-4018-8ced-f3b0b83cbf52" providerId="ADAL" clId="{AA9C9E17-0DC6-47F9-82EB-90BA599631A3}" dt="2023-11-02T11:19:38.237" v="85" actId="14100"/>
          <ac:picMkLst>
            <pc:docMk/>
            <pc:sldMk cId="1142664087" sldId="313"/>
            <ac:picMk id="7" creationId="{8324C235-9890-29CB-1540-C4EA0093F377}"/>
          </ac:picMkLst>
        </pc:picChg>
      </pc:sldChg>
      <pc:sldChg chg="addSp delSp modSp mod">
        <pc:chgData name="Pearl Kyei" userId="6e04782a-5f7f-4018-8ced-f3b0b83cbf52" providerId="ADAL" clId="{AA9C9E17-0DC6-47F9-82EB-90BA599631A3}" dt="2023-11-02T10:53:18.804" v="59" actId="14100"/>
        <pc:sldMkLst>
          <pc:docMk/>
          <pc:sldMk cId="2796228379" sldId="317"/>
        </pc:sldMkLst>
        <pc:picChg chg="add del mod modCrop">
          <ac:chgData name="Pearl Kyei" userId="6e04782a-5f7f-4018-8ced-f3b0b83cbf52" providerId="ADAL" clId="{AA9C9E17-0DC6-47F9-82EB-90BA599631A3}" dt="2023-11-02T10:53:07.372" v="55" actId="478"/>
          <ac:picMkLst>
            <pc:docMk/>
            <pc:sldMk cId="2796228379" sldId="317"/>
            <ac:picMk id="4" creationId="{5DBB02FC-E35D-5CD9-63BF-4AB1A43612A8}"/>
          </ac:picMkLst>
        </pc:picChg>
        <pc:picChg chg="add mod modCrop">
          <ac:chgData name="Pearl Kyei" userId="6e04782a-5f7f-4018-8ced-f3b0b83cbf52" providerId="ADAL" clId="{AA9C9E17-0DC6-47F9-82EB-90BA599631A3}" dt="2023-11-02T10:53:18.804" v="59" actId="14100"/>
          <ac:picMkLst>
            <pc:docMk/>
            <pc:sldMk cId="2796228379" sldId="317"/>
            <ac:picMk id="7" creationId="{3F3B7F22-35BA-22EB-72C0-FC69AEE34E91}"/>
          </ac:picMkLst>
        </pc:picChg>
      </pc:sldChg>
      <pc:sldChg chg="addSp modSp mod">
        <pc:chgData name="Pearl Kyei" userId="6e04782a-5f7f-4018-8ced-f3b0b83cbf52" providerId="ADAL" clId="{AA9C9E17-0DC6-47F9-82EB-90BA599631A3}" dt="2023-11-02T11:50:22.124" v="107" actId="14100"/>
        <pc:sldMkLst>
          <pc:docMk/>
          <pc:sldMk cId="2244138973" sldId="325"/>
        </pc:sldMkLst>
        <pc:picChg chg="add mod modCrop">
          <ac:chgData name="Pearl Kyei" userId="6e04782a-5f7f-4018-8ced-f3b0b83cbf52" providerId="ADAL" clId="{AA9C9E17-0DC6-47F9-82EB-90BA599631A3}" dt="2023-11-02T11:50:22.124" v="107" actId="14100"/>
          <ac:picMkLst>
            <pc:docMk/>
            <pc:sldMk cId="2244138973" sldId="325"/>
            <ac:picMk id="3" creationId="{F68F39FC-69F7-507E-D3FC-84C94D2A716E}"/>
          </ac:picMkLst>
        </pc:picChg>
      </pc:sldChg>
      <pc:sldChg chg="modSp mod ord modNotesTx">
        <pc:chgData name="Pearl Kyei" userId="6e04782a-5f7f-4018-8ced-f3b0b83cbf52" providerId="ADAL" clId="{AA9C9E17-0DC6-47F9-82EB-90BA599631A3}" dt="2023-11-02T11:20:25.926" v="95" actId="6549"/>
        <pc:sldMkLst>
          <pc:docMk/>
          <pc:sldMk cId="1390800283" sldId="326"/>
        </pc:sldMkLst>
        <pc:spChg chg="mod">
          <ac:chgData name="Pearl Kyei" userId="6e04782a-5f7f-4018-8ced-f3b0b83cbf52" providerId="ADAL" clId="{AA9C9E17-0DC6-47F9-82EB-90BA599631A3}" dt="2023-11-02T11:20:02.923" v="88"/>
          <ac:spMkLst>
            <pc:docMk/>
            <pc:sldMk cId="1390800283" sldId="326"/>
            <ac:spMk id="5" creationId="{3441143C-ED7F-4BDF-ABDC-25126C5B2B9D}"/>
          </ac:spMkLst>
        </pc:spChg>
      </pc:sldChg>
      <pc:sldChg chg="addSp modSp mod">
        <pc:chgData name="Pearl Kyei" userId="6e04782a-5f7f-4018-8ced-f3b0b83cbf52" providerId="ADAL" clId="{AA9C9E17-0DC6-47F9-82EB-90BA599631A3}" dt="2023-11-02T12:14:41.701" v="115" actId="14100"/>
        <pc:sldMkLst>
          <pc:docMk/>
          <pc:sldMk cId="1683668590" sldId="330"/>
        </pc:sldMkLst>
        <pc:picChg chg="add mod modCrop">
          <ac:chgData name="Pearl Kyei" userId="6e04782a-5f7f-4018-8ced-f3b0b83cbf52" providerId="ADAL" clId="{AA9C9E17-0DC6-47F9-82EB-90BA599631A3}" dt="2023-11-02T12:14:41.701" v="115" actId="14100"/>
          <ac:picMkLst>
            <pc:docMk/>
            <pc:sldMk cId="1683668590" sldId="330"/>
            <ac:picMk id="4" creationId="{B2BCC847-072C-513A-D0C5-B0957F453B8B}"/>
          </ac:picMkLst>
        </pc:picChg>
      </pc:sldChg>
      <pc:sldChg chg="addSp modSp mod">
        <pc:chgData name="Pearl Kyei" userId="6e04782a-5f7f-4018-8ced-f3b0b83cbf52" providerId="ADAL" clId="{AA9C9E17-0DC6-47F9-82EB-90BA599631A3}" dt="2023-11-02T10:23:27.740" v="26" actId="1076"/>
        <pc:sldMkLst>
          <pc:docMk/>
          <pc:sldMk cId="3158178877" sldId="331"/>
        </pc:sldMkLst>
        <pc:picChg chg="add mod modCrop">
          <ac:chgData name="Pearl Kyei" userId="6e04782a-5f7f-4018-8ced-f3b0b83cbf52" providerId="ADAL" clId="{AA9C9E17-0DC6-47F9-82EB-90BA599631A3}" dt="2023-11-02T10:23:26.146" v="25" actId="1076"/>
          <ac:picMkLst>
            <pc:docMk/>
            <pc:sldMk cId="3158178877" sldId="331"/>
            <ac:picMk id="3" creationId="{B1A9D118-8E7E-8351-C1AF-F2A34473AFAA}"/>
          </ac:picMkLst>
        </pc:picChg>
        <pc:picChg chg="add mod modCrop">
          <ac:chgData name="Pearl Kyei" userId="6e04782a-5f7f-4018-8ced-f3b0b83cbf52" providerId="ADAL" clId="{AA9C9E17-0DC6-47F9-82EB-90BA599631A3}" dt="2023-11-02T10:23:18.380" v="23" actId="1076"/>
          <ac:picMkLst>
            <pc:docMk/>
            <pc:sldMk cId="3158178877" sldId="331"/>
            <ac:picMk id="5" creationId="{56E47A30-AABA-3EC4-A459-4ABBC85A01BE}"/>
          </ac:picMkLst>
        </pc:picChg>
        <pc:picChg chg="add mod modCrop">
          <ac:chgData name="Pearl Kyei" userId="6e04782a-5f7f-4018-8ced-f3b0b83cbf52" providerId="ADAL" clId="{AA9C9E17-0DC6-47F9-82EB-90BA599631A3}" dt="2023-11-02T10:23:27.740" v="26" actId="1076"/>
          <ac:picMkLst>
            <pc:docMk/>
            <pc:sldMk cId="3158178877" sldId="331"/>
            <ac:picMk id="7" creationId="{197AC372-ECA3-C282-3D9C-5A3F8AA4BBBF}"/>
          </ac:picMkLst>
        </pc:picChg>
      </pc:sldChg>
      <pc:sldChg chg="addSp delSp modSp mod">
        <pc:chgData name="Pearl Kyei" userId="6e04782a-5f7f-4018-8ced-f3b0b83cbf52" providerId="ADAL" clId="{AA9C9E17-0DC6-47F9-82EB-90BA599631A3}" dt="2023-11-02T11:52:19.187" v="110" actId="1076"/>
        <pc:sldMkLst>
          <pc:docMk/>
          <pc:sldMk cId="2111988410" sldId="338"/>
        </pc:sldMkLst>
        <pc:picChg chg="add mod modCrop">
          <ac:chgData name="Pearl Kyei" userId="6e04782a-5f7f-4018-8ced-f3b0b83cbf52" providerId="ADAL" clId="{AA9C9E17-0DC6-47F9-82EB-90BA599631A3}" dt="2023-11-02T11:52:19.187" v="110" actId="1076"/>
          <ac:picMkLst>
            <pc:docMk/>
            <pc:sldMk cId="2111988410" sldId="338"/>
            <ac:picMk id="4" creationId="{AE8D7806-E027-F248-0E95-AEAA5EB5094C}"/>
          </ac:picMkLst>
        </pc:picChg>
        <pc:picChg chg="del">
          <ac:chgData name="Pearl Kyei" userId="6e04782a-5f7f-4018-8ced-f3b0b83cbf52" providerId="ADAL" clId="{AA9C9E17-0DC6-47F9-82EB-90BA599631A3}" dt="2023-11-02T11:03:27.789" v="76" actId="478"/>
          <ac:picMkLst>
            <pc:docMk/>
            <pc:sldMk cId="2111988410" sldId="338"/>
            <ac:picMk id="5" creationId="{9E986293-53B9-02AF-CF5F-E96C71F723AE}"/>
          </ac:picMkLst>
        </pc:picChg>
      </pc:sldChg>
      <pc:sldChg chg="addSp modSp mod">
        <pc:chgData name="Pearl Kyei" userId="6e04782a-5f7f-4018-8ced-f3b0b83cbf52" providerId="ADAL" clId="{AA9C9E17-0DC6-47F9-82EB-90BA599631A3}" dt="2023-11-02T12:16:53.558" v="116"/>
        <pc:sldMkLst>
          <pc:docMk/>
          <pc:sldMk cId="2150758575" sldId="341"/>
        </pc:sldMkLst>
        <pc:spChg chg="mod">
          <ac:chgData name="Pearl Kyei" userId="6e04782a-5f7f-4018-8ced-f3b0b83cbf52" providerId="ADAL" clId="{AA9C9E17-0DC6-47F9-82EB-90BA599631A3}" dt="2023-11-02T11:03:17.266" v="75" actId="13926"/>
          <ac:spMkLst>
            <pc:docMk/>
            <pc:sldMk cId="2150758575" sldId="341"/>
            <ac:spMk id="2" creationId="{A4D99ED9-8497-59A9-8218-CF7F3948AE71}"/>
          </ac:spMkLst>
        </pc:spChg>
        <pc:graphicFrameChg chg="add mod">
          <ac:chgData name="Pearl Kyei" userId="6e04782a-5f7f-4018-8ced-f3b0b83cbf52" providerId="ADAL" clId="{AA9C9E17-0DC6-47F9-82EB-90BA599631A3}" dt="2023-11-02T12:16:53.558" v="116"/>
          <ac:graphicFrameMkLst>
            <pc:docMk/>
            <pc:sldMk cId="2150758575" sldId="341"/>
            <ac:graphicFrameMk id="3" creationId="{B83759EE-F02D-3102-E0B2-3AAA0828A1E6}"/>
          </ac:graphicFrameMkLst>
        </pc:graphicFrameChg>
      </pc:sldChg>
      <pc:sldChg chg="del">
        <pc:chgData name="Pearl Kyei" userId="6e04782a-5f7f-4018-8ced-f3b0b83cbf52" providerId="ADAL" clId="{AA9C9E17-0DC6-47F9-82EB-90BA599631A3}" dt="2023-11-02T09:14:21.907" v="5" actId="47"/>
        <pc:sldMkLst>
          <pc:docMk/>
          <pc:sldMk cId="1665020767" sldId="348"/>
        </pc:sldMkLst>
      </pc:sldChg>
      <pc:sldChg chg="del">
        <pc:chgData name="Pearl Kyei" userId="6e04782a-5f7f-4018-8ced-f3b0b83cbf52" providerId="ADAL" clId="{AA9C9E17-0DC6-47F9-82EB-90BA599631A3}" dt="2023-11-02T09:14:59.185" v="9" actId="47"/>
        <pc:sldMkLst>
          <pc:docMk/>
          <pc:sldMk cId="1632201427" sldId="349"/>
        </pc:sldMkLst>
      </pc:sldChg>
      <pc:sldChg chg="modSp add mod">
        <pc:chgData name="Pearl Kyei" userId="6e04782a-5f7f-4018-8ced-f3b0b83cbf52" providerId="ADAL" clId="{AA9C9E17-0DC6-47F9-82EB-90BA599631A3}" dt="2023-11-02T10:59:55.371" v="74" actId="13926"/>
        <pc:sldMkLst>
          <pc:docMk/>
          <pc:sldMk cId="2749652216" sldId="350"/>
        </pc:sldMkLst>
        <pc:spChg chg="mod">
          <ac:chgData name="Pearl Kyei" userId="6e04782a-5f7f-4018-8ced-f3b0b83cbf52" providerId="ADAL" clId="{AA9C9E17-0DC6-47F9-82EB-90BA599631A3}" dt="2023-11-02T10:59:55.371" v="74" actId="13926"/>
          <ac:spMkLst>
            <pc:docMk/>
            <pc:sldMk cId="2749652216" sldId="350"/>
            <ac:spMk id="2" creationId="{3DAFE665-E6C3-B64C-3D2C-3EAF83F2C23F}"/>
          </ac:spMkLst>
        </pc:spChg>
      </pc:sldChg>
      <pc:sldChg chg="modSp add mod">
        <pc:chgData name="Pearl Kyei" userId="6e04782a-5f7f-4018-8ced-f3b0b83cbf52" providerId="ADAL" clId="{AA9C9E17-0DC6-47F9-82EB-90BA599631A3}" dt="2023-11-02T10:59:50.616" v="73" actId="13926"/>
        <pc:sldMkLst>
          <pc:docMk/>
          <pc:sldMk cId="212786576" sldId="351"/>
        </pc:sldMkLst>
        <pc:spChg chg="mod">
          <ac:chgData name="Pearl Kyei" userId="6e04782a-5f7f-4018-8ced-f3b0b83cbf52" providerId="ADAL" clId="{AA9C9E17-0DC6-47F9-82EB-90BA599631A3}" dt="2023-11-02T10:59:50.616" v="73" actId="13926"/>
          <ac:spMkLst>
            <pc:docMk/>
            <pc:sldMk cId="212786576" sldId="351"/>
            <ac:spMk id="2" creationId="{3DAFE665-E6C3-B64C-3D2C-3EAF83F2C23F}"/>
          </ac:spMkLst>
        </pc:spChg>
      </pc:sldChg>
    </pc:docChg>
  </pc:docChgLst>
  <pc:docChgLst>
    <pc:chgData name="Prof. Samuel Kobina Annim" userId="de221d1d-9cab-4488-8af4-6d60bf0b070e" providerId="ADAL" clId="{7FAA042C-B290-8E45-91BD-6D26E6D1A483}"/>
    <pc:docChg chg="modSld">
      <pc:chgData name="Prof. Samuel Kobina Annim" userId="de221d1d-9cab-4488-8af4-6d60bf0b070e" providerId="ADAL" clId="{7FAA042C-B290-8E45-91BD-6D26E6D1A483}" dt="2023-08-08T03:40:00.712" v="92" actId="20577"/>
      <pc:docMkLst>
        <pc:docMk/>
      </pc:docMkLst>
      <pc:sldChg chg="modNotesTx">
        <pc:chgData name="Prof. Samuel Kobina Annim" userId="de221d1d-9cab-4488-8af4-6d60bf0b070e" providerId="ADAL" clId="{7FAA042C-B290-8E45-91BD-6D26E6D1A483}" dt="2023-08-08T03:40:00.712" v="92" actId="20577"/>
        <pc:sldMkLst>
          <pc:docMk/>
          <pc:sldMk cId="2305769363" sldId="262"/>
        </pc:sldMkLst>
      </pc:sldChg>
    </pc:docChg>
  </pc:docChgLst>
  <pc:docChgLst>
    <pc:chgData name="Prof. Samuel Kobina Annim" userId="de221d1d-9cab-4488-8af4-6d60bf0b070e" providerId="ADAL" clId="{550274CA-0E87-48F8-BF42-CF7BAD9ECA9B}"/>
    <pc:docChg chg="undo custSel modSld">
      <pc:chgData name="Prof. Samuel Kobina Annim" userId="de221d1d-9cab-4488-8af4-6d60bf0b070e" providerId="ADAL" clId="{550274CA-0E87-48F8-BF42-CF7BAD9ECA9B}" dt="2023-10-11T07:50:14.543" v="714" actId="20577"/>
      <pc:docMkLst>
        <pc:docMk/>
      </pc:docMkLst>
      <pc:sldChg chg="modSp mod">
        <pc:chgData name="Prof. Samuel Kobina Annim" userId="de221d1d-9cab-4488-8af4-6d60bf0b070e" providerId="ADAL" clId="{550274CA-0E87-48F8-BF42-CF7BAD9ECA9B}" dt="2023-10-11T07:45:52.597" v="562" actId="20577"/>
        <pc:sldMkLst>
          <pc:docMk/>
          <pc:sldMk cId="312753578" sldId="257"/>
        </pc:sldMkLst>
        <pc:spChg chg="mod">
          <ac:chgData name="Prof. Samuel Kobina Annim" userId="de221d1d-9cab-4488-8af4-6d60bf0b070e" providerId="ADAL" clId="{550274CA-0E87-48F8-BF42-CF7BAD9ECA9B}" dt="2023-10-11T07:45:52.597" v="562" actId="20577"/>
          <ac:spMkLst>
            <pc:docMk/>
            <pc:sldMk cId="312753578" sldId="257"/>
            <ac:spMk id="5" creationId="{85106E54-B1AF-1B48-80E5-D72DBEF83514}"/>
          </ac:spMkLst>
        </pc:spChg>
      </pc:sldChg>
      <pc:sldChg chg="modNotesTx">
        <pc:chgData name="Prof. Samuel Kobina Annim" userId="de221d1d-9cab-4488-8af4-6d60bf0b070e" providerId="ADAL" clId="{550274CA-0E87-48F8-BF42-CF7BAD9ECA9B}" dt="2023-10-11T07:50:14.543" v="714" actId="20577"/>
        <pc:sldMkLst>
          <pc:docMk/>
          <pc:sldMk cId="1118907018" sldId="259"/>
        </pc:sldMkLst>
      </pc:sldChg>
      <pc:sldChg chg="modSp mod">
        <pc:chgData name="Prof. Samuel Kobina Annim" userId="de221d1d-9cab-4488-8af4-6d60bf0b070e" providerId="ADAL" clId="{550274CA-0E87-48F8-BF42-CF7BAD9ECA9B}" dt="2023-10-11T07:48:31.390" v="710" actId="1035"/>
        <pc:sldMkLst>
          <pc:docMk/>
          <pc:sldMk cId="3393179129" sldId="269"/>
        </pc:sldMkLst>
        <pc:spChg chg="mod">
          <ac:chgData name="Prof. Samuel Kobina Annim" userId="de221d1d-9cab-4488-8af4-6d60bf0b070e" providerId="ADAL" clId="{550274CA-0E87-48F8-BF42-CF7BAD9ECA9B}" dt="2023-10-11T07:48:31.390" v="710" actId="1035"/>
          <ac:spMkLst>
            <pc:docMk/>
            <pc:sldMk cId="3393179129" sldId="269"/>
            <ac:spMk id="5" creationId="{8D25F178-B801-41DD-B6AD-53A9E429CF0B}"/>
          </ac:spMkLst>
        </pc:spChg>
      </pc:sldChg>
      <pc:sldChg chg="modNotesTx">
        <pc:chgData name="Prof. Samuel Kobina Annim" userId="de221d1d-9cab-4488-8af4-6d60bf0b070e" providerId="ADAL" clId="{550274CA-0E87-48F8-BF42-CF7BAD9ECA9B}" dt="2023-10-11T06:58:41.748" v="155" actId="20577"/>
        <pc:sldMkLst>
          <pc:docMk/>
          <pc:sldMk cId="3745026371" sldId="319"/>
        </pc:sldMkLst>
      </pc:sldChg>
      <pc:sldChg chg="modNotesTx">
        <pc:chgData name="Prof. Samuel Kobina Annim" userId="de221d1d-9cab-4488-8af4-6d60bf0b070e" providerId="ADAL" clId="{550274CA-0E87-48F8-BF42-CF7BAD9ECA9B}" dt="2023-10-11T07:38:31.481" v="476" actId="20577"/>
        <pc:sldMkLst>
          <pc:docMk/>
          <pc:sldMk cId="2244138973" sldId="325"/>
        </pc:sldMkLst>
      </pc:sldChg>
      <pc:sldChg chg="modNotesTx">
        <pc:chgData name="Prof. Samuel Kobina Annim" userId="de221d1d-9cab-4488-8af4-6d60bf0b070e" providerId="ADAL" clId="{550274CA-0E87-48F8-BF42-CF7BAD9ECA9B}" dt="2023-10-11T06:50:34.350" v="74" actId="20577"/>
        <pc:sldMkLst>
          <pc:docMk/>
          <pc:sldMk cId="1390800283" sldId="326"/>
        </pc:sldMkLst>
      </pc:sldChg>
      <pc:sldChg chg="modSp mod modNotesTx">
        <pc:chgData name="Prof. Samuel Kobina Annim" userId="de221d1d-9cab-4488-8af4-6d60bf0b070e" providerId="ADAL" clId="{550274CA-0E87-48F8-BF42-CF7BAD9ECA9B}" dt="2023-10-11T07:41:01.218" v="510" actId="14100"/>
        <pc:sldMkLst>
          <pc:docMk/>
          <pc:sldMk cId="1683668590" sldId="330"/>
        </pc:sldMkLst>
        <pc:spChg chg="mod">
          <ac:chgData name="Prof. Samuel Kobina Annim" userId="de221d1d-9cab-4488-8af4-6d60bf0b070e" providerId="ADAL" clId="{550274CA-0E87-48F8-BF42-CF7BAD9ECA9B}" dt="2023-10-11T07:41:01.218" v="510" actId="14100"/>
          <ac:spMkLst>
            <pc:docMk/>
            <pc:sldMk cId="1683668590" sldId="330"/>
            <ac:spMk id="2" creationId="{C0077DC4-DA9F-2ED4-2448-A57B785BEC83}"/>
          </ac:spMkLst>
        </pc:spChg>
      </pc:sldChg>
      <pc:sldChg chg="modNotesTx">
        <pc:chgData name="Prof. Samuel Kobina Annim" userId="de221d1d-9cab-4488-8af4-6d60bf0b070e" providerId="ADAL" clId="{550274CA-0E87-48F8-BF42-CF7BAD9ECA9B}" dt="2023-10-11T06:57:59.017" v="153" actId="20577"/>
        <pc:sldMkLst>
          <pc:docMk/>
          <pc:sldMk cId="3158178877" sldId="331"/>
        </pc:sldMkLst>
      </pc:sldChg>
      <pc:sldChg chg="modNotesTx">
        <pc:chgData name="Prof. Samuel Kobina Annim" userId="de221d1d-9cab-4488-8af4-6d60bf0b070e" providerId="ADAL" clId="{550274CA-0E87-48F8-BF42-CF7BAD9ECA9B}" dt="2023-10-11T07:42:28.857" v="536" actId="20577"/>
        <pc:sldMkLst>
          <pc:docMk/>
          <pc:sldMk cId="2111988410" sldId="338"/>
        </pc:sldMkLst>
      </pc:sldChg>
      <pc:sldChg chg="modNotesTx">
        <pc:chgData name="Prof. Samuel Kobina Annim" userId="de221d1d-9cab-4488-8af4-6d60bf0b070e" providerId="ADAL" clId="{550274CA-0E87-48F8-BF42-CF7BAD9ECA9B}" dt="2023-10-11T07:33:57.486" v="290" actId="20577"/>
        <pc:sldMkLst>
          <pc:docMk/>
          <pc:sldMk cId="2150758575" sldId="341"/>
        </pc:sldMkLst>
      </pc:sldChg>
    </pc:docChg>
  </pc:docChgLst>
  <pc:docChgLst>
    <pc:chgData name="Pearl Kyei" userId="6e04782a-5f7f-4018-8ced-f3b0b83cbf52" providerId="ADAL" clId="{2C347883-E96D-47EF-83D7-7FEF07DAA652}"/>
    <pc:docChg chg="undo redo custSel addSld delSld modSld sldOrd">
      <pc:chgData name="Pearl Kyei" userId="6e04782a-5f7f-4018-8ced-f3b0b83cbf52" providerId="ADAL" clId="{2C347883-E96D-47EF-83D7-7FEF07DAA652}" dt="2023-09-13T05:11:52.258" v="440" actId="27918"/>
      <pc:docMkLst>
        <pc:docMk/>
      </pc:docMkLst>
      <pc:sldChg chg="addSp delSp modSp mod">
        <pc:chgData name="Pearl Kyei" userId="6e04782a-5f7f-4018-8ced-f3b0b83cbf52" providerId="ADAL" clId="{2C347883-E96D-47EF-83D7-7FEF07DAA652}" dt="2023-09-12T20:58:35.846" v="327" actId="14100"/>
        <pc:sldMkLst>
          <pc:docMk/>
          <pc:sldMk cId="1142664087" sldId="313"/>
        </pc:sldMkLst>
        <pc:picChg chg="add del mod modCrop">
          <ac:chgData name="Pearl Kyei" userId="6e04782a-5f7f-4018-8ced-f3b0b83cbf52" providerId="ADAL" clId="{2C347883-E96D-47EF-83D7-7FEF07DAA652}" dt="2023-09-09T12:24:03.659" v="139" actId="478"/>
          <ac:picMkLst>
            <pc:docMk/>
            <pc:sldMk cId="1142664087" sldId="313"/>
            <ac:picMk id="5" creationId="{1F629C01-2A82-61C8-31CE-0B494DFE999B}"/>
          </ac:picMkLst>
        </pc:picChg>
        <pc:picChg chg="add mod modCrop">
          <ac:chgData name="Pearl Kyei" userId="6e04782a-5f7f-4018-8ced-f3b0b83cbf52" providerId="ADAL" clId="{2C347883-E96D-47EF-83D7-7FEF07DAA652}" dt="2023-09-12T20:58:35.846" v="327" actId="14100"/>
          <ac:picMkLst>
            <pc:docMk/>
            <pc:sldMk cId="1142664087" sldId="313"/>
            <ac:picMk id="5" creationId="{30580435-FB55-9ED8-DF6D-DFEE98420403}"/>
          </ac:picMkLst>
        </pc:picChg>
        <pc:picChg chg="add del mod modCrop">
          <ac:chgData name="Pearl Kyei" userId="6e04782a-5f7f-4018-8ced-f3b0b83cbf52" providerId="ADAL" clId="{2C347883-E96D-47EF-83D7-7FEF07DAA652}" dt="2023-09-12T20:56:42.156" v="321" actId="478"/>
          <ac:picMkLst>
            <pc:docMk/>
            <pc:sldMk cId="1142664087" sldId="313"/>
            <ac:picMk id="6" creationId="{356AD95F-CD25-5337-25A7-01C904A13871}"/>
          </ac:picMkLst>
        </pc:picChg>
      </pc:sldChg>
      <pc:sldChg chg="addSp delSp modSp mod">
        <pc:chgData name="Pearl Kyei" userId="6e04782a-5f7f-4018-8ced-f3b0b83cbf52" providerId="ADAL" clId="{2C347883-E96D-47EF-83D7-7FEF07DAA652}" dt="2023-09-09T11:47:32.267" v="104" actId="1076"/>
        <pc:sldMkLst>
          <pc:docMk/>
          <pc:sldMk cId="2796228379" sldId="317"/>
        </pc:sldMkLst>
        <pc:picChg chg="add del mod">
          <ac:chgData name="Pearl Kyei" userId="6e04782a-5f7f-4018-8ced-f3b0b83cbf52" providerId="ADAL" clId="{2C347883-E96D-47EF-83D7-7FEF07DAA652}" dt="2023-09-09T11:44:05.042" v="91" actId="478"/>
          <ac:picMkLst>
            <pc:docMk/>
            <pc:sldMk cId="2796228379" sldId="317"/>
            <ac:picMk id="4" creationId="{7C766609-583C-E0AF-F643-EBBCE512843A}"/>
          </ac:picMkLst>
        </pc:picChg>
        <pc:picChg chg="add del mod modCrop">
          <ac:chgData name="Pearl Kyei" userId="6e04782a-5f7f-4018-8ced-f3b0b83cbf52" providerId="ADAL" clId="{2C347883-E96D-47EF-83D7-7FEF07DAA652}" dt="2023-09-09T11:45:57.624" v="96" actId="478"/>
          <ac:picMkLst>
            <pc:docMk/>
            <pc:sldMk cId="2796228379" sldId="317"/>
            <ac:picMk id="6" creationId="{78312F22-7E95-6101-7392-7298DE972FCD}"/>
          </ac:picMkLst>
        </pc:picChg>
        <pc:picChg chg="add del mod modCrop">
          <ac:chgData name="Pearl Kyei" userId="6e04782a-5f7f-4018-8ced-f3b0b83cbf52" providerId="ADAL" clId="{2C347883-E96D-47EF-83D7-7FEF07DAA652}" dt="2023-09-09T11:47:04.155" v="101" actId="478"/>
          <ac:picMkLst>
            <pc:docMk/>
            <pc:sldMk cId="2796228379" sldId="317"/>
            <ac:picMk id="8" creationId="{E8D98A27-A8A9-5D10-7DA8-E6EA3E1D0FB6}"/>
          </ac:picMkLst>
        </pc:picChg>
        <pc:picChg chg="add mod modCrop">
          <ac:chgData name="Pearl Kyei" userId="6e04782a-5f7f-4018-8ced-f3b0b83cbf52" providerId="ADAL" clId="{2C347883-E96D-47EF-83D7-7FEF07DAA652}" dt="2023-09-09T11:47:32.267" v="104" actId="1076"/>
          <ac:picMkLst>
            <pc:docMk/>
            <pc:sldMk cId="2796228379" sldId="317"/>
            <ac:picMk id="10" creationId="{23E24F64-7962-229C-FCEF-1A861E71C576}"/>
          </ac:picMkLst>
        </pc:picChg>
      </pc:sldChg>
      <pc:sldChg chg="modSp mod">
        <pc:chgData name="Pearl Kyei" userId="6e04782a-5f7f-4018-8ced-f3b0b83cbf52" providerId="ADAL" clId="{2C347883-E96D-47EF-83D7-7FEF07DAA652}" dt="2023-09-13T05:06:15.341" v="437" actId="20577"/>
        <pc:sldMkLst>
          <pc:docMk/>
          <pc:sldMk cId="3745026371" sldId="319"/>
        </pc:sldMkLst>
        <pc:spChg chg="mod">
          <ac:chgData name="Pearl Kyei" userId="6e04782a-5f7f-4018-8ced-f3b0b83cbf52" providerId="ADAL" clId="{2C347883-E96D-47EF-83D7-7FEF07DAA652}" dt="2023-09-13T05:06:15.341" v="437" actId="20577"/>
          <ac:spMkLst>
            <pc:docMk/>
            <pc:sldMk cId="3745026371" sldId="319"/>
            <ac:spMk id="13" creationId="{41D998B9-5E1B-4673-B673-312661956B0B}"/>
          </ac:spMkLst>
        </pc:spChg>
        <pc:spChg chg="mod">
          <ac:chgData name="Pearl Kyei" userId="6e04782a-5f7f-4018-8ced-f3b0b83cbf52" providerId="ADAL" clId="{2C347883-E96D-47EF-83D7-7FEF07DAA652}" dt="2023-09-09T16:47:47.719" v="255" actId="20577"/>
          <ac:spMkLst>
            <pc:docMk/>
            <pc:sldMk cId="3745026371" sldId="319"/>
            <ac:spMk id="17" creationId="{468B9BFE-3F15-4B92-BF78-3F2D81FC21CE}"/>
          </ac:spMkLst>
        </pc:spChg>
        <pc:picChg chg="mod">
          <ac:chgData name="Pearl Kyei" userId="6e04782a-5f7f-4018-8ced-f3b0b83cbf52" providerId="ADAL" clId="{2C347883-E96D-47EF-83D7-7FEF07DAA652}" dt="2023-09-12T21:24:24.205" v="434" actId="14100"/>
          <ac:picMkLst>
            <pc:docMk/>
            <pc:sldMk cId="3745026371" sldId="319"/>
            <ac:picMk id="3" creationId="{2A620334-4E9F-55C8-9CCE-D7EA7A986636}"/>
          </ac:picMkLst>
        </pc:picChg>
      </pc:sldChg>
      <pc:sldChg chg="modSp mod">
        <pc:chgData name="Pearl Kyei" userId="6e04782a-5f7f-4018-8ced-f3b0b83cbf52" providerId="ADAL" clId="{2C347883-E96D-47EF-83D7-7FEF07DAA652}" dt="2023-09-12T21:24:06.461" v="431" actId="1076"/>
        <pc:sldMkLst>
          <pc:docMk/>
          <pc:sldMk cId="421355277" sldId="320"/>
        </pc:sldMkLst>
        <pc:spChg chg="mod">
          <ac:chgData name="Pearl Kyei" userId="6e04782a-5f7f-4018-8ced-f3b0b83cbf52" providerId="ADAL" clId="{2C347883-E96D-47EF-83D7-7FEF07DAA652}" dt="2023-09-09T16:47:37.058" v="254" actId="1076"/>
          <ac:spMkLst>
            <pc:docMk/>
            <pc:sldMk cId="421355277" sldId="320"/>
            <ac:spMk id="11" creationId="{34EA5348-BF2C-4FE7-890D-4E1E4F8979A6}"/>
          </ac:spMkLst>
        </pc:spChg>
        <pc:spChg chg="mod">
          <ac:chgData name="Pearl Kyei" userId="6e04782a-5f7f-4018-8ced-f3b0b83cbf52" providerId="ADAL" clId="{2C347883-E96D-47EF-83D7-7FEF07DAA652}" dt="2023-09-09T16:47:11.771" v="253" actId="1076"/>
          <ac:spMkLst>
            <pc:docMk/>
            <pc:sldMk cId="421355277" sldId="320"/>
            <ac:spMk id="12" creationId="{166566C8-277F-43AD-9FCF-885FFD656EF5}"/>
          </ac:spMkLst>
        </pc:spChg>
        <pc:picChg chg="mod">
          <ac:chgData name="Pearl Kyei" userId="6e04782a-5f7f-4018-8ced-f3b0b83cbf52" providerId="ADAL" clId="{2C347883-E96D-47EF-83D7-7FEF07DAA652}" dt="2023-09-12T21:24:06.461" v="431" actId="1076"/>
          <ac:picMkLst>
            <pc:docMk/>
            <pc:sldMk cId="421355277" sldId="320"/>
            <ac:picMk id="3" creationId="{BE2E43E9-764D-3420-26D7-FAC123249C83}"/>
          </ac:picMkLst>
        </pc:picChg>
      </pc:sldChg>
      <pc:sldChg chg="addSp modSp mod">
        <pc:chgData name="Pearl Kyei" userId="6e04782a-5f7f-4018-8ced-f3b0b83cbf52" providerId="ADAL" clId="{2C347883-E96D-47EF-83D7-7FEF07DAA652}" dt="2023-09-09T12:01:28.415" v="123" actId="1076"/>
        <pc:sldMkLst>
          <pc:docMk/>
          <pc:sldMk cId="2244138973" sldId="325"/>
        </pc:sldMkLst>
        <pc:picChg chg="add mod modCrop">
          <ac:chgData name="Pearl Kyei" userId="6e04782a-5f7f-4018-8ced-f3b0b83cbf52" providerId="ADAL" clId="{2C347883-E96D-47EF-83D7-7FEF07DAA652}" dt="2023-09-09T12:01:28.415" v="123" actId="1076"/>
          <ac:picMkLst>
            <pc:docMk/>
            <pc:sldMk cId="2244138973" sldId="325"/>
            <ac:picMk id="3" creationId="{00CCEA2B-E2FB-17FC-AE3E-48E0304038A2}"/>
          </ac:picMkLst>
        </pc:picChg>
      </pc:sldChg>
      <pc:sldChg chg="addSp modSp mod">
        <pc:chgData name="Pearl Kyei" userId="6e04782a-5f7f-4018-8ced-f3b0b83cbf52" providerId="ADAL" clId="{2C347883-E96D-47EF-83D7-7FEF07DAA652}" dt="2023-09-09T11:52:19.396" v="116" actId="1076"/>
        <pc:sldMkLst>
          <pc:docMk/>
          <pc:sldMk cId="1390800283" sldId="326"/>
        </pc:sldMkLst>
        <pc:picChg chg="add mod modCrop">
          <ac:chgData name="Pearl Kyei" userId="6e04782a-5f7f-4018-8ced-f3b0b83cbf52" providerId="ADAL" clId="{2C347883-E96D-47EF-83D7-7FEF07DAA652}" dt="2023-09-09T11:52:19.396" v="116" actId="1076"/>
          <ac:picMkLst>
            <pc:docMk/>
            <pc:sldMk cId="1390800283" sldId="326"/>
            <ac:picMk id="3" creationId="{99EA06E3-95B1-7FF9-F927-CDF768183A47}"/>
          </ac:picMkLst>
        </pc:picChg>
        <pc:picChg chg="add mod modCrop">
          <ac:chgData name="Pearl Kyei" userId="6e04782a-5f7f-4018-8ced-f3b0b83cbf52" providerId="ADAL" clId="{2C347883-E96D-47EF-83D7-7FEF07DAA652}" dt="2023-09-09T11:52:19.396" v="116" actId="1076"/>
          <ac:picMkLst>
            <pc:docMk/>
            <pc:sldMk cId="1390800283" sldId="326"/>
            <ac:picMk id="7" creationId="{D5CF1041-E5C6-8DFA-5F57-1C483330D512}"/>
          </ac:picMkLst>
        </pc:picChg>
      </pc:sldChg>
      <pc:sldChg chg="addSp delSp modSp mod">
        <pc:chgData name="Pearl Kyei" userId="6e04782a-5f7f-4018-8ced-f3b0b83cbf52" providerId="ADAL" clId="{2C347883-E96D-47EF-83D7-7FEF07DAA652}" dt="2023-09-09T11:18:38.430" v="58" actId="1076"/>
        <pc:sldMkLst>
          <pc:docMk/>
          <pc:sldMk cId="1683668590" sldId="330"/>
        </pc:sldMkLst>
        <pc:picChg chg="add del">
          <ac:chgData name="Pearl Kyei" userId="6e04782a-5f7f-4018-8ced-f3b0b83cbf52" providerId="ADAL" clId="{2C347883-E96D-47EF-83D7-7FEF07DAA652}" dt="2023-09-09T11:17:39.479" v="51" actId="478"/>
          <ac:picMkLst>
            <pc:docMk/>
            <pc:sldMk cId="1683668590" sldId="330"/>
            <ac:picMk id="4" creationId="{FC445E27-A15D-15CB-E8A3-21FBF31DA59B}"/>
          </ac:picMkLst>
        </pc:picChg>
        <pc:picChg chg="add mod modCrop">
          <ac:chgData name="Pearl Kyei" userId="6e04782a-5f7f-4018-8ced-f3b0b83cbf52" providerId="ADAL" clId="{2C347883-E96D-47EF-83D7-7FEF07DAA652}" dt="2023-09-09T11:18:38.430" v="58" actId="1076"/>
          <ac:picMkLst>
            <pc:docMk/>
            <pc:sldMk cId="1683668590" sldId="330"/>
            <ac:picMk id="6" creationId="{4271E741-24DA-3412-EDE8-5D7869AEA8DD}"/>
          </ac:picMkLst>
        </pc:picChg>
      </pc:sldChg>
      <pc:sldChg chg="addSp delSp modSp mod">
        <pc:chgData name="Pearl Kyei" userId="6e04782a-5f7f-4018-8ced-f3b0b83cbf52" providerId="ADAL" clId="{2C347883-E96D-47EF-83D7-7FEF07DAA652}" dt="2023-09-09T11:38:58.947" v="73" actId="14100"/>
        <pc:sldMkLst>
          <pc:docMk/>
          <pc:sldMk cId="3158178877" sldId="331"/>
        </pc:sldMkLst>
        <pc:picChg chg="add del">
          <ac:chgData name="Pearl Kyei" userId="6e04782a-5f7f-4018-8ced-f3b0b83cbf52" providerId="ADAL" clId="{2C347883-E96D-47EF-83D7-7FEF07DAA652}" dt="2023-09-09T10:54:56.312" v="41" actId="22"/>
          <ac:picMkLst>
            <pc:docMk/>
            <pc:sldMk cId="3158178877" sldId="331"/>
            <ac:picMk id="3" creationId="{48ED8AE9-38DF-B9E5-285F-AB66383A04E1}"/>
          </ac:picMkLst>
        </pc:picChg>
        <pc:picChg chg="add mod modCrop">
          <ac:chgData name="Pearl Kyei" userId="6e04782a-5f7f-4018-8ced-f3b0b83cbf52" providerId="ADAL" clId="{2C347883-E96D-47EF-83D7-7FEF07DAA652}" dt="2023-09-09T11:38:15.774" v="65" actId="1076"/>
          <ac:picMkLst>
            <pc:docMk/>
            <pc:sldMk cId="3158178877" sldId="331"/>
            <ac:picMk id="5" creationId="{A2340DC6-809E-3940-3496-7654CF952EA3}"/>
          </ac:picMkLst>
        </pc:picChg>
        <pc:picChg chg="add mod modCrop">
          <ac:chgData name="Pearl Kyei" userId="6e04782a-5f7f-4018-8ced-f3b0b83cbf52" providerId="ADAL" clId="{2C347883-E96D-47EF-83D7-7FEF07DAA652}" dt="2023-09-09T11:38:58.947" v="73" actId="14100"/>
          <ac:picMkLst>
            <pc:docMk/>
            <pc:sldMk cId="3158178877" sldId="331"/>
            <ac:picMk id="7" creationId="{9BBD78A8-AD7C-64D4-B17F-CB322811D0BC}"/>
          </ac:picMkLst>
        </pc:picChg>
        <pc:picChg chg="add mod modCrop">
          <ac:chgData name="Pearl Kyei" userId="6e04782a-5f7f-4018-8ced-f3b0b83cbf52" providerId="ADAL" clId="{2C347883-E96D-47EF-83D7-7FEF07DAA652}" dt="2023-09-09T11:38:58.947" v="73" actId="14100"/>
          <ac:picMkLst>
            <pc:docMk/>
            <pc:sldMk cId="3158178877" sldId="331"/>
            <ac:picMk id="11" creationId="{52241233-284E-E9E6-25A9-30B6D28259C8}"/>
          </ac:picMkLst>
        </pc:picChg>
      </pc:sldChg>
      <pc:sldChg chg="ord">
        <pc:chgData name="Pearl Kyei" userId="6e04782a-5f7f-4018-8ced-f3b0b83cbf52" providerId="ADAL" clId="{2C347883-E96D-47EF-83D7-7FEF07DAA652}" dt="2023-09-09T16:40:05.444" v="221"/>
        <pc:sldMkLst>
          <pc:docMk/>
          <pc:sldMk cId="351852426" sldId="334"/>
        </pc:sldMkLst>
      </pc:sldChg>
      <pc:sldChg chg="addSp modSp mod">
        <pc:chgData name="Pearl Kyei" userId="6e04782a-5f7f-4018-8ced-f3b0b83cbf52" providerId="ADAL" clId="{2C347883-E96D-47EF-83D7-7FEF07DAA652}" dt="2023-09-12T21:00:52.700" v="331" actId="1036"/>
        <pc:sldMkLst>
          <pc:docMk/>
          <pc:sldMk cId="2111988410" sldId="338"/>
        </pc:sldMkLst>
        <pc:picChg chg="add mod ord modCrop">
          <ac:chgData name="Pearl Kyei" userId="6e04782a-5f7f-4018-8ced-f3b0b83cbf52" providerId="ADAL" clId="{2C347883-E96D-47EF-83D7-7FEF07DAA652}" dt="2023-09-12T21:00:52.700" v="331" actId="1036"/>
          <ac:picMkLst>
            <pc:docMk/>
            <pc:sldMk cId="2111988410" sldId="338"/>
            <ac:picMk id="4" creationId="{2F764075-8627-CBD0-0AAF-40AF71A41F75}"/>
          </ac:picMkLst>
        </pc:picChg>
      </pc:sldChg>
      <pc:sldChg chg="del">
        <pc:chgData name="Pearl Kyei" userId="6e04782a-5f7f-4018-8ced-f3b0b83cbf52" providerId="ADAL" clId="{2C347883-E96D-47EF-83D7-7FEF07DAA652}" dt="2023-09-09T10:33:45.009" v="38" actId="47"/>
        <pc:sldMkLst>
          <pc:docMk/>
          <pc:sldMk cId="1265704162" sldId="340"/>
        </pc:sldMkLst>
      </pc:sldChg>
      <pc:sldChg chg="addSp modSp">
        <pc:chgData name="Pearl Kyei" userId="6e04782a-5f7f-4018-8ced-f3b0b83cbf52" providerId="ADAL" clId="{2C347883-E96D-47EF-83D7-7FEF07DAA652}" dt="2023-09-09T16:40:45.752" v="222"/>
        <pc:sldMkLst>
          <pc:docMk/>
          <pc:sldMk cId="2150758575" sldId="341"/>
        </pc:sldMkLst>
        <pc:graphicFrameChg chg="add mod">
          <ac:chgData name="Pearl Kyei" userId="6e04782a-5f7f-4018-8ced-f3b0b83cbf52" providerId="ADAL" clId="{2C347883-E96D-47EF-83D7-7FEF07DAA652}" dt="2023-09-09T16:40:45.752" v="222"/>
          <ac:graphicFrameMkLst>
            <pc:docMk/>
            <pc:sldMk cId="2150758575" sldId="341"/>
            <ac:graphicFrameMk id="3" creationId="{9F1760E3-6AE3-5D45-7F06-30F8637BE3DA}"/>
          </ac:graphicFrameMkLst>
        </pc:graphicFrameChg>
      </pc:sldChg>
      <pc:sldChg chg="del">
        <pc:chgData name="Pearl Kyei" userId="6e04782a-5f7f-4018-8ced-f3b0b83cbf52" providerId="ADAL" clId="{2C347883-E96D-47EF-83D7-7FEF07DAA652}" dt="2023-09-09T16:37:15.185" v="194" actId="47"/>
        <pc:sldMkLst>
          <pc:docMk/>
          <pc:sldMk cId="1651061558" sldId="342"/>
        </pc:sldMkLst>
      </pc:sldChg>
      <pc:sldChg chg="modSp del mod">
        <pc:chgData name="Pearl Kyei" userId="6e04782a-5f7f-4018-8ced-f3b0b83cbf52" providerId="ADAL" clId="{2C347883-E96D-47EF-83D7-7FEF07DAA652}" dt="2023-09-09T16:37:16.267" v="195" actId="47"/>
        <pc:sldMkLst>
          <pc:docMk/>
          <pc:sldMk cId="3985987751" sldId="343"/>
        </pc:sldMkLst>
        <pc:spChg chg="mod">
          <ac:chgData name="Pearl Kyei" userId="6e04782a-5f7f-4018-8ced-f3b0b83cbf52" providerId="ADAL" clId="{2C347883-E96D-47EF-83D7-7FEF07DAA652}" dt="2023-09-09T10:30:47.802" v="1" actId="27636"/>
          <ac:spMkLst>
            <pc:docMk/>
            <pc:sldMk cId="3985987751" sldId="343"/>
            <ac:spMk id="2" creationId="{77865BA7-66D2-9BDE-B775-3D2659BE239E}"/>
          </ac:spMkLst>
        </pc:spChg>
      </pc:sldChg>
      <pc:sldChg chg="modSp del mod">
        <pc:chgData name="Pearl Kyei" userId="6e04782a-5f7f-4018-8ced-f3b0b83cbf52" providerId="ADAL" clId="{2C347883-E96D-47EF-83D7-7FEF07DAA652}" dt="2023-09-09T16:37:17.435" v="196" actId="47"/>
        <pc:sldMkLst>
          <pc:docMk/>
          <pc:sldMk cId="1249364263" sldId="344"/>
        </pc:sldMkLst>
        <pc:spChg chg="mod">
          <ac:chgData name="Pearl Kyei" userId="6e04782a-5f7f-4018-8ced-f3b0b83cbf52" providerId="ADAL" clId="{2C347883-E96D-47EF-83D7-7FEF07DAA652}" dt="2023-09-09T10:30:47.818" v="2" actId="27636"/>
          <ac:spMkLst>
            <pc:docMk/>
            <pc:sldMk cId="1249364263" sldId="344"/>
            <ac:spMk id="2" creationId="{77865BA7-66D2-9BDE-B775-3D2659BE239E}"/>
          </ac:spMkLst>
        </pc:spChg>
      </pc:sldChg>
      <pc:sldChg chg="modSp add mod">
        <pc:chgData name="Pearl Kyei" userId="6e04782a-5f7f-4018-8ced-f3b0b83cbf52" providerId="ADAL" clId="{2C347883-E96D-47EF-83D7-7FEF07DAA652}" dt="2023-09-09T16:43:18.919" v="243" actId="27918"/>
        <pc:sldMkLst>
          <pc:docMk/>
          <pc:sldMk cId="3983791929" sldId="345"/>
        </pc:sldMkLst>
        <pc:spChg chg="mod ord">
          <ac:chgData name="Pearl Kyei" userId="6e04782a-5f7f-4018-8ced-f3b0b83cbf52" providerId="ADAL" clId="{2C347883-E96D-47EF-83D7-7FEF07DAA652}" dt="2023-09-09T10:32:24.992" v="37" actId="20577"/>
          <ac:spMkLst>
            <pc:docMk/>
            <pc:sldMk cId="3983791929" sldId="345"/>
            <ac:spMk id="2" creationId="{3DAFE665-E6C3-B64C-3D2C-3EAF83F2C23F}"/>
          </ac:spMkLst>
        </pc:spChg>
        <pc:graphicFrameChg chg="mod ord">
          <ac:chgData name="Pearl Kyei" userId="6e04782a-5f7f-4018-8ced-f3b0b83cbf52" providerId="ADAL" clId="{2C347883-E96D-47EF-83D7-7FEF07DAA652}" dt="2023-09-09T16:42:26.304" v="232" actId="403"/>
          <ac:graphicFrameMkLst>
            <pc:docMk/>
            <pc:sldMk cId="3983791929" sldId="345"/>
            <ac:graphicFrameMk id="3" creationId="{33B1D09D-27BD-53F9-51C0-91EF898ECDC8}"/>
          </ac:graphicFrameMkLst>
        </pc:graphicFrameChg>
      </pc:sldChg>
      <pc:sldChg chg="modSp add mod">
        <pc:chgData name="Pearl Kyei" userId="6e04782a-5f7f-4018-8ced-f3b0b83cbf52" providerId="ADAL" clId="{2C347883-E96D-47EF-83D7-7FEF07DAA652}" dt="2023-09-13T05:11:52.258" v="440" actId="27918"/>
        <pc:sldMkLst>
          <pc:docMk/>
          <pc:sldMk cId="1011596726" sldId="346"/>
        </pc:sldMkLst>
        <pc:spChg chg="mod">
          <ac:chgData name="Pearl Kyei" userId="6e04782a-5f7f-4018-8ced-f3b0b83cbf52" providerId="ADAL" clId="{2C347883-E96D-47EF-83D7-7FEF07DAA652}" dt="2023-09-09T16:45:00.025" v="252" actId="20577"/>
          <ac:spMkLst>
            <pc:docMk/>
            <pc:sldMk cId="1011596726" sldId="346"/>
            <ac:spMk id="2" creationId="{3DAFE665-E6C3-B64C-3D2C-3EAF83F2C23F}"/>
          </ac:spMkLst>
        </pc:spChg>
        <pc:graphicFrameChg chg="mod">
          <ac:chgData name="Pearl Kyei" userId="6e04782a-5f7f-4018-8ced-f3b0b83cbf52" providerId="ADAL" clId="{2C347883-E96D-47EF-83D7-7FEF07DAA652}" dt="2023-09-12T21:02:51.238" v="336" actId="20577"/>
          <ac:graphicFrameMkLst>
            <pc:docMk/>
            <pc:sldMk cId="1011596726" sldId="346"/>
            <ac:graphicFrameMk id="3" creationId="{33B1D09D-27BD-53F9-51C0-91EF898ECDC8}"/>
          </ac:graphicFrameMkLst>
        </pc:graphicFrameChg>
        <pc:graphicFrameChg chg="mod">
          <ac:chgData name="Pearl Kyei" userId="6e04782a-5f7f-4018-8ced-f3b0b83cbf52" providerId="ADAL" clId="{2C347883-E96D-47EF-83D7-7FEF07DAA652}" dt="2023-09-12T21:03:00.356" v="346" actId="20577"/>
          <ac:graphicFrameMkLst>
            <pc:docMk/>
            <pc:sldMk cId="1011596726" sldId="346"/>
            <ac:graphicFrameMk id="4" creationId="{D305F8DC-7D8E-C93D-21AE-62658B98FF88}"/>
          </ac:graphicFrameMkLst>
        </pc:graphicFrameChg>
      </pc:sldChg>
      <pc:sldChg chg="modSp add mod modNotesTx">
        <pc:chgData name="Pearl Kyei" userId="6e04782a-5f7f-4018-8ced-f3b0b83cbf52" providerId="ADAL" clId="{2C347883-E96D-47EF-83D7-7FEF07DAA652}" dt="2023-09-12T21:26:49.342" v="435" actId="20577"/>
        <pc:sldMkLst>
          <pc:docMk/>
          <pc:sldMk cId="504730750" sldId="347"/>
        </pc:sldMkLst>
        <pc:spChg chg="mod">
          <ac:chgData name="Pearl Kyei" userId="6e04782a-5f7f-4018-8ced-f3b0b83cbf52" providerId="ADAL" clId="{2C347883-E96D-47EF-83D7-7FEF07DAA652}" dt="2023-09-12T20:52:03.504" v="318" actId="14100"/>
          <ac:spMkLst>
            <pc:docMk/>
            <pc:sldMk cId="504730750" sldId="347"/>
            <ac:spMk id="2" creationId="{3DAFE665-E6C3-B64C-3D2C-3EAF83F2C23F}"/>
          </ac:spMkLst>
        </pc:spChg>
        <pc:graphicFrameChg chg="mod">
          <ac:chgData name="Pearl Kyei" userId="6e04782a-5f7f-4018-8ced-f3b0b83cbf52" providerId="ADAL" clId="{2C347883-E96D-47EF-83D7-7FEF07DAA652}" dt="2023-09-12T21:03:30.461" v="395" actId="20577"/>
          <ac:graphicFrameMkLst>
            <pc:docMk/>
            <pc:sldMk cId="504730750" sldId="347"/>
            <ac:graphicFrameMk id="3" creationId="{33B1D09D-27BD-53F9-51C0-91EF898ECDC8}"/>
          </ac:graphicFrameMkLst>
        </pc:graphicFrameChg>
        <pc:graphicFrameChg chg="mod">
          <ac:chgData name="Pearl Kyei" userId="6e04782a-5f7f-4018-8ced-f3b0b83cbf52" providerId="ADAL" clId="{2C347883-E96D-47EF-83D7-7FEF07DAA652}" dt="2023-09-12T21:03:54.234" v="430" actId="20577"/>
          <ac:graphicFrameMkLst>
            <pc:docMk/>
            <pc:sldMk cId="504730750" sldId="347"/>
            <ac:graphicFrameMk id="4" creationId="{D305F8DC-7D8E-C93D-21AE-62658B98FF88}"/>
          </ac:graphicFrameMkLst>
        </pc:graphicFrameChg>
      </pc:sldChg>
      <pc:sldChg chg="add del">
        <pc:chgData name="Pearl Kyei" userId="6e04782a-5f7f-4018-8ced-f3b0b83cbf52" providerId="ADAL" clId="{2C347883-E96D-47EF-83D7-7FEF07DAA652}" dt="2023-09-09T16:43:29.371" v="244" actId="47"/>
        <pc:sldMkLst>
          <pc:docMk/>
          <pc:sldMk cId="1425786424" sldId="347"/>
        </pc:sldMkLst>
      </pc:sldChg>
      <pc:sldChg chg="add del">
        <pc:chgData name="Pearl Kyei" userId="6e04782a-5f7f-4018-8ced-f3b0b83cbf52" providerId="ADAL" clId="{2C347883-E96D-47EF-83D7-7FEF07DAA652}" dt="2023-09-09T16:34:20.337" v="186" actId="2890"/>
        <pc:sldMkLst>
          <pc:docMk/>
          <pc:sldMk cId="2682865344" sldId="347"/>
        </pc:sldMkLst>
      </pc:sldChg>
    </pc:docChg>
  </pc:docChgLst>
  <pc:docChgLst>
    <pc:chgData name="Prof. Samuel Kobina Annim" userId="de221d1d-9cab-4488-8af4-6d60bf0b070e" providerId="ADAL" clId="{FD0569A4-C447-3E40-8588-A20CD7E8A81B}"/>
    <pc:docChg chg="custSel addSld modSld sldOrd">
      <pc:chgData name="Prof. Samuel Kobina Annim" userId="de221d1d-9cab-4488-8af4-6d60bf0b070e" providerId="ADAL" clId="{FD0569A4-C447-3E40-8588-A20CD7E8A81B}" dt="2023-09-13T04:18:21.159" v="2367"/>
      <pc:docMkLst>
        <pc:docMk/>
      </pc:docMkLst>
      <pc:sldChg chg="modNotesTx">
        <pc:chgData name="Prof. Samuel Kobina Annim" userId="de221d1d-9cab-4488-8af4-6d60bf0b070e" providerId="ADAL" clId="{FD0569A4-C447-3E40-8588-A20CD7E8A81B}" dt="2023-09-12T16:54:30.785" v="799" actId="20577"/>
        <pc:sldMkLst>
          <pc:docMk/>
          <pc:sldMk cId="1118907018" sldId="259"/>
        </pc:sldMkLst>
      </pc:sldChg>
      <pc:sldChg chg="ord modNotesTx">
        <pc:chgData name="Prof. Samuel Kobina Annim" userId="de221d1d-9cab-4488-8af4-6d60bf0b070e" providerId="ADAL" clId="{FD0569A4-C447-3E40-8588-A20CD7E8A81B}" dt="2023-09-12T17:09:55.825" v="969" actId="20577"/>
        <pc:sldMkLst>
          <pc:docMk/>
          <pc:sldMk cId="2305769363" sldId="262"/>
        </pc:sldMkLst>
      </pc:sldChg>
      <pc:sldChg chg="modNotesTx">
        <pc:chgData name="Prof. Samuel Kobina Annim" userId="de221d1d-9cab-4488-8af4-6d60bf0b070e" providerId="ADAL" clId="{FD0569A4-C447-3E40-8588-A20CD7E8A81B}" dt="2023-09-12T17:20:00.085" v="1573" actId="20577"/>
        <pc:sldMkLst>
          <pc:docMk/>
          <pc:sldMk cId="1142664087" sldId="313"/>
        </pc:sldMkLst>
      </pc:sldChg>
      <pc:sldChg chg="modNotesTx">
        <pc:chgData name="Prof. Samuel Kobina Annim" userId="de221d1d-9cab-4488-8af4-6d60bf0b070e" providerId="ADAL" clId="{FD0569A4-C447-3E40-8588-A20CD7E8A81B}" dt="2023-09-12T17:14:30.210" v="1208" actId="20577"/>
        <pc:sldMkLst>
          <pc:docMk/>
          <pc:sldMk cId="2796228379" sldId="317"/>
        </pc:sldMkLst>
      </pc:sldChg>
      <pc:sldChg chg="modNotesTx">
        <pc:chgData name="Prof. Samuel Kobina Annim" userId="de221d1d-9cab-4488-8af4-6d60bf0b070e" providerId="ADAL" clId="{FD0569A4-C447-3E40-8588-A20CD7E8A81B}" dt="2023-09-13T03:51:09.802" v="1970" actId="20577"/>
        <pc:sldMkLst>
          <pc:docMk/>
          <pc:sldMk cId="3745026371" sldId="319"/>
        </pc:sldMkLst>
      </pc:sldChg>
      <pc:sldChg chg="modNotesTx">
        <pc:chgData name="Prof. Samuel Kobina Annim" userId="de221d1d-9cab-4488-8af4-6d60bf0b070e" providerId="ADAL" clId="{FD0569A4-C447-3E40-8588-A20CD7E8A81B}" dt="2023-09-13T04:17:58.786" v="2366" actId="20577"/>
        <pc:sldMkLst>
          <pc:docMk/>
          <pc:sldMk cId="421355277" sldId="320"/>
        </pc:sldMkLst>
      </pc:sldChg>
      <pc:sldChg chg="modNotesTx">
        <pc:chgData name="Prof. Samuel Kobina Annim" userId="de221d1d-9cab-4488-8af4-6d60bf0b070e" providerId="ADAL" clId="{FD0569A4-C447-3E40-8588-A20CD7E8A81B}" dt="2023-09-13T04:09:48.727" v="1996" actId="20577"/>
        <pc:sldMkLst>
          <pc:docMk/>
          <pc:sldMk cId="2244138973" sldId="325"/>
        </pc:sldMkLst>
      </pc:sldChg>
      <pc:sldChg chg="modNotesTx">
        <pc:chgData name="Prof. Samuel Kobina Annim" userId="de221d1d-9cab-4488-8af4-6d60bf0b070e" providerId="ADAL" clId="{FD0569A4-C447-3E40-8588-A20CD7E8A81B}" dt="2023-09-12T17:27:19.164" v="1659"/>
        <pc:sldMkLst>
          <pc:docMk/>
          <pc:sldMk cId="1390800283" sldId="326"/>
        </pc:sldMkLst>
      </pc:sldChg>
      <pc:sldChg chg="modNotesTx">
        <pc:chgData name="Prof. Samuel Kobina Annim" userId="de221d1d-9cab-4488-8af4-6d60bf0b070e" providerId="ADAL" clId="{FD0569A4-C447-3E40-8588-A20CD7E8A81B}" dt="2023-09-13T04:13:28.329" v="2013" actId="20577"/>
        <pc:sldMkLst>
          <pc:docMk/>
          <pc:sldMk cId="1683668590" sldId="330"/>
        </pc:sldMkLst>
      </pc:sldChg>
      <pc:sldChg chg="modNotesTx">
        <pc:chgData name="Prof. Samuel Kobina Annim" userId="de221d1d-9cab-4488-8af4-6d60bf0b070e" providerId="ADAL" clId="{FD0569A4-C447-3E40-8588-A20CD7E8A81B}" dt="2023-09-12T17:36:20.617" v="1968" actId="20577"/>
        <pc:sldMkLst>
          <pc:docMk/>
          <pc:sldMk cId="3158178877" sldId="331"/>
        </pc:sldMkLst>
      </pc:sldChg>
      <pc:sldChg chg="modNotesTx">
        <pc:chgData name="Prof. Samuel Kobina Annim" userId="de221d1d-9cab-4488-8af4-6d60bf0b070e" providerId="ADAL" clId="{FD0569A4-C447-3E40-8588-A20CD7E8A81B}" dt="2023-09-13T04:16:34.384" v="2331" actId="20577"/>
        <pc:sldMkLst>
          <pc:docMk/>
          <pc:sldMk cId="2111988410" sldId="338"/>
        </pc:sldMkLst>
      </pc:sldChg>
      <pc:sldChg chg="modNotesTx">
        <pc:chgData name="Prof. Samuel Kobina Annim" userId="de221d1d-9cab-4488-8af4-6d60bf0b070e" providerId="ADAL" clId="{FD0569A4-C447-3E40-8588-A20CD7E8A81B}" dt="2023-09-10T12:38:43.176" v="614" actId="20577"/>
        <pc:sldMkLst>
          <pc:docMk/>
          <pc:sldMk cId="3983791929" sldId="345"/>
        </pc:sldMkLst>
      </pc:sldChg>
      <pc:sldChg chg="modNotesTx">
        <pc:chgData name="Prof. Samuel Kobina Annim" userId="de221d1d-9cab-4488-8af4-6d60bf0b070e" providerId="ADAL" clId="{FD0569A4-C447-3E40-8588-A20CD7E8A81B}" dt="2023-09-10T12:19:50.118" v="302" actId="20577"/>
        <pc:sldMkLst>
          <pc:docMk/>
          <pc:sldMk cId="1011596726" sldId="346"/>
        </pc:sldMkLst>
      </pc:sldChg>
      <pc:sldChg chg="add">
        <pc:chgData name="Prof. Samuel Kobina Annim" userId="de221d1d-9cab-4488-8af4-6d60bf0b070e" providerId="ADAL" clId="{FD0569A4-C447-3E40-8588-A20CD7E8A81B}" dt="2023-09-13T04:18:21.159" v="2367"/>
        <pc:sldMkLst>
          <pc:docMk/>
          <pc:sldMk cId="2922058823" sldId="348"/>
        </pc:sldMkLst>
      </pc:sldChg>
    </pc:docChg>
  </pc:docChgLst>
  <pc:docChgLst>
    <pc:chgData name="Pearl Kyei" userId="6e04782a-5f7f-4018-8ced-f3b0b83cbf52" providerId="ADAL" clId="{A4237E50-893E-4EE6-874E-6AAF5D920855}"/>
    <pc:docChg chg="undo custSel addSld delSld modSld">
      <pc:chgData name="Pearl Kyei" userId="6e04782a-5f7f-4018-8ced-f3b0b83cbf52" providerId="ADAL" clId="{A4237E50-893E-4EE6-874E-6AAF5D920855}" dt="2023-08-09T10:04:42.312" v="364" actId="27918"/>
      <pc:docMkLst>
        <pc:docMk/>
      </pc:docMkLst>
      <pc:sldChg chg="modSp mod">
        <pc:chgData name="Pearl Kyei" userId="6e04782a-5f7f-4018-8ced-f3b0b83cbf52" providerId="ADAL" clId="{A4237E50-893E-4EE6-874E-6AAF5D920855}" dt="2023-08-08T15:57:04.201" v="114" actId="20577"/>
        <pc:sldMkLst>
          <pc:docMk/>
          <pc:sldMk cId="2305769363" sldId="262"/>
        </pc:sldMkLst>
        <pc:spChg chg="mod">
          <ac:chgData name="Pearl Kyei" userId="6e04782a-5f7f-4018-8ced-f3b0b83cbf52" providerId="ADAL" clId="{A4237E50-893E-4EE6-874E-6AAF5D920855}" dt="2023-08-08T15:57:04.201" v="114" actId="20577"/>
          <ac:spMkLst>
            <pc:docMk/>
            <pc:sldMk cId="2305769363" sldId="262"/>
            <ac:spMk id="15" creationId="{30805AD0-810D-4E04-9D5B-D78C5C336F6D}"/>
          </ac:spMkLst>
        </pc:spChg>
      </pc:sldChg>
      <pc:sldChg chg="modSp mod">
        <pc:chgData name="Pearl Kyei" userId="6e04782a-5f7f-4018-8ced-f3b0b83cbf52" providerId="ADAL" clId="{A4237E50-893E-4EE6-874E-6AAF5D920855}" dt="2023-08-09T08:12:01.419" v="173" actId="20577"/>
        <pc:sldMkLst>
          <pc:docMk/>
          <pc:sldMk cId="2463394259" sldId="287"/>
        </pc:sldMkLst>
        <pc:spChg chg="mod">
          <ac:chgData name="Pearl Kyei" userId="6e04782a-5f7f-4018-8ced-f3b0b83cbf52" providerId="ADAL" clId="{A4237E50-893E-4EE6-874E-6AAF5D920855}" dt="2023-08-09T08:12:01.419" v="173" actId="20577"/>
          <ac:spMkLst>
            <pc:docMk/>
            <pc:sldMk cId="2463394259" sldId="287"/>
            <ac:spMk id="9" creationId="{5D94035F-89F2-2C41-9052-87C92D4E237F}"/>
          </ac:spMkLst>
        </pc:spChg>
      </pc:sldChg>
      <pc:sldChg chg="addSp delSp modSp mod">
        <pc:chgData name="Pearl Kyei" userId="6e04782a-5f7f-4018-8ced-f3b0b83cbf52" providerId="ADAL" clId="{A4237E50-893E-4EE6-874E-6AAF5D920855}" dt="2023-08-09T10:04:42.312" v="364" actId="27918"/>
        <pc:sldMkLst>
          <pc:docMk/>
          <pc:sldMk cId="1142664087" sldId="313"/>
        </pc:sldMkLst>
        <pc:graphicFrameChg chg="add mod">
          <ac:chgData name="Pearl Kyei" userId="6e04782a-5f7f-4018-8ced-f3b0b83cbf52" providerId="ADAL" clId="{A4237E50-893E-4EE6-874E-6AAF5D920855}" dt="2023-08-09T09:51:38.200" v="263" actId="403"/>
          <ac:graphicFrameMkLst>
            <pc:docMk/>
            <pc:sldMk cId="1142664087" sldId="313"/>
            <ac:graphicFrameMk id="3" creationId="{C5E67D37-95EF-97A4-2D3D-C8C65D71D884}"/>
          </ac:graphicFrameMkLst>
        </pc:graphicFrameChg>
        <pc:picChg chg="add del mod modCrop">
          <ac:chgData name="Pearl Kyei" userId="6e04782a-5f7f-4018-8ced-f3b0b83cbf52" providerId="ADAL" clId="{A4237E50-893E-4EE6-874E-6AAF5D920855}" dt="2023-08-09T09:27:42.819" v="238" actId="478"/>
          <ac:picMkLst>
            <pc:docMk/>
            <pc:sldMk cId="1142664087" sldId="313"/>
            <ac:picMk id="4" creationId="{2897F960-989B-1B69-F375-2E5986C77996}"/>
          </ac:picMkLst>
        </pc:picChg>
      </pc:sldChg>
      <pc:sldChg chg="addSp delSp modSp mod">
        <pc:chgData name="Pearl Kyei" userId="6e04782a-5f7f-4018-8ced-f3b0b83cbf52" providerId="ADAL" clId="{A4237E50-893E-4EE6-874E-6AAF5D920855}" dt="2023-08-08T08:48:58.894" v="7" actId="14100"/>
        <pc:sldMkLst>
          <pc:docMk/>
          <pc:sldMk cId="2796228379" sldId="317"/>
        </pc:sldMkLst>
        <pc:graphicFrameChg chg="del">
          <ac:chgData name="Pearl Kyei" userId="6e04782a-5f7f-4018-8ced-f3b0b83cbf52" providerId="ADAL" clId="{A4237E50-893E-4EE6-874E-6AAF5D920855}" dt="2023-08-08T08:48:36.284" v="0" actId="478"/>
          <ac:graphicFrameMkLst>
            <pc:docMk/>
            <pc:sldMk cId="2796228379" sldId="317"/>
            <ac:graphicFrameMk id="6" creationId="{00000000-0000-0000-0000-000000000000}"/>
          </ac:graphicFrameMkLst>
        </pc:graphicFrameChg>
        <pc:picChg chg="add mod modCrop">
          <ac:chgData name="Pearl Kyei" userId="6e04782a-5f7f-4018-8ced-f3b0b83cbf52" providerId="ADAL" clId="{A4237E50-893E-4EE6-874E-6AAF5D920855}" dt="2023-08-08T08:48:58.894" v="7" actId="14100"/>
          <ac:picMkLst>
            <pc:docMk/>
            <pc:sldMk cId="2796228379" sldId="317"/>
            <ac:picMk id="4" creationId="{7C766609-583C-E0AF-F643-EBBCE512843A}"/>
          </ac:picMkLst>
        </pc:picChg>
      </pc:sldChg>
      <pc:sldChg chg="addSp delSp modSp mod">
        <pc:chgData name="Pearl Kyei" userId="6e04782a-5f7f-4018-8ced-f3b0b83cbf52" providerId="ADAL" clId="{A4237E50-893E-4EE6-874E-6AAF5D920855}" dt="2023-08-09T09:27:29.607" v="237" actId="14100"/>
        <pc:sldMkLst>
          <pc:docMk/>
          <pc:sldMk cId="2244138973" sldId="325"/>
        </pc:sldMkLst>
        <pc:picChg chg="add del mod modCrop">
          <ac:chgData name="Pearl Kyei" userId="6e04782a-5f7f-4018-8ced-f3b0b83cbf52" providerId="ADAL" clId="{A4237E50-893E-4EE6-874E-6AAF5D920855}" dt="2023-08-09T09:07:40.788" v="225" actId="478"/>
          <ac:picMkLst>
            <pc:docMk/>
            <pc:sldMk cId="2244138973" sldId="325"/>
            <ac:picMk id="3" creationId="{81F292F3-5D22-F1E0-0E79-43B55610AFEF}"/>
          </ac:picMkLst>
        </pc:picChg>
        <pc:picChg chg="add del mod modCrop">
          <ac:chgData name="Pearl Kyei" userId="6e04782a-5f7f-4018-8ced-f3b0b83cbf52" providerId="ADAL" clId="{A4237E50-893E-4EE6-874E-6AAF5D920855}" dt="2023-08-09T09:27:14.669" v="231" actId="478"/>
          <ac:picMkLst>
            <pc:docMk/>
            <pc:sldMk cId="2244138973" sldId="325"/>
            <ac:picMk id="4" creationId="{23417A78-4965-88C6-D168-5D2DB1DCAA08}"/>
          </ac:picMkLst>
        </pc:picChg>
        <pc:picChg chg="add mod modCrop">
          <ac:chgData name="Pearl Kyei" userId="6e04782a-5f7f-4018-8ced-f3b0b83cbf52" providerId="ADAL" clId="{A4237E50-893E-4EE6-874E-6AAF5D920855}" dt="2023-08-09T09:27:29.607" v="237" actId="14100"/>
          <ac:picMkLst>
            <pc:docMk/>
            <pc:sldMk cId="2244138973" sldId="325"/>
            <ac:picMk id="7" creationId="{BEEA9C76-DED1-58A9-26FC-CAC4C969E74E}"/>
          </ac:picMkLst>
        </pc:picChg>
      </pc:sldChg>
      <pc:sldChg chg="addSp modSp mod">
        <pc:chgData name="Pearl Kyei" userId="6e04782a-5f7f-4018-8ced-f3b0b83cbf52" providerId="ADAL" clId="{A4237E50-893E-4EE6-874E-6AAF5D920855}" dt="2023-08-08T10:25:23.192" v="79" actId="732"/>
        <pc:sldMkLst>
          <pc:docMk/>
          <pc:sldMk cId="1390800283" sldId="326"/>
        </pc:sldMkLst>
        <pc:picChg chg="add mod modCrop">
          <ac:chgData name="Pearl Kyei" userId="6e04782a-5f7f-4018-8ced-f3b0b83cbf52" providerId="ADAL" clId="{A4237E50-893E-4EE6-874E-6AAF5D920855}" dt="2023-08-08T10:25:23.192" v="79" actId="732"/>
          <ac:picMkLst>
            <pc:docMk/>
            <pc:sldMk cId="1390800283" sldId="326"/>
            <ac:picMk id="3" creationId="{B8909D9E-0E25-BFA7-19EE-2D7A73A08330}"/>
          </ac:picMkLst>
        </pc:picChg>
        <pc:picChg chg="add mod modCrop">
          <ac:chgData name="Pearl Kyei" userId="6e04782a-5f7f-4018-8ced-f3b0b83cbf52" providerId="ADAL" clId="{A4237E50-893E-4EE6-874E-6AAF5D920855}" dt="2023-08-08T10:25:19.347" v="78" actId="732"/>
          <ac:picMkLst>
            <pc:docMk/>
            <pc:sldMk cId="1390800283" sldId="326"/>
            <ac:picMk id="7" creationId="{FE99688F-E0C9-B0C4-B0EA-CE06AF2D2709}"/>
          </ac:picMkLst>
        </pc:picChg>
      </pc:sldChg>
      <pc:sldChg chg="addSp modSp mod">
        <pc:chgData name="Pearl Kyei" userId="6e04782a-5f7f-4018-8ced-f3b0b83cbf52" providerId="ADAL" clId="{A4237E50-893E-4EE6-874E-6AAF5D920855}" dt="2023-08-08T09:56:08.437" v="33" actId="1076"/>
        <pc:sldMkLst>
          <pc:docMk/>
          <pc:sldMk cId="1683668590" sldId="330"/>
        </pc:sldMkLst>
        <pc:picChg chg="add mod modCrop">
          <ac:chgData name="Pearl Kyei" userId="6e04782a-5f7f-4018-8ced-f3b0b83cbf52" providerId="ADAL" clId="{A4237E50-893E-4EE6-874E-6AAF5D920855}" dt="2023-08-08T09:56:08.437" v="33" actId="1076"/>
          <ac:picMkLst>
            <pc:docMk/>
            <pc:sldMk cId="1683668590" sldId="330"/>
            <ac:picMk id="4" creationId="{381C26A7-4AF4-BA6F-C5F5-7E7E3238C4AA}"/>
          </ac:picMkLst>
        </pc:picChg>
      </pc:sldChg>
      <pc:sldChg chg="addSp delSp modSp mod">
        <pc:chgData name="Pearl Kyei" userId="6e04782a-5f7f-4018-8ced-f3b0b83cbf52" providerId="ADAL" clId="{A4237E50-893E-4EE6-874E-6AAF5D920855}" dt="2023-08-09T08:48:59.051" v="210" actId="1076"/>
        <pc:sldMkLst>
          <pc:docMk/>
          <pc:sldMk cId="3158178877" sldId="331"/>
        </pc:sldMkLst>
        <pc:picChg chg="add mod">
          <ac:chgData name="Pearl Kyei" userId="6e04782a-5f7f-4018-8ced-f3b0b83cbf52" providerId="ADAL" clId="{A4237E50-893E-4EE6-874E-6AAF5D920855}" dt="2023-08-08T10:37:48.713" v="105" actId="1076"/>
          <ac:picMkLst>
            <pc:docMk/>
            <pc:sldMk cId="3158178877" sldId="331"/>
            <ac:picMk id="2" creationId="{42084162-8297-6B2E-F47E-9D01171271F3}"/>
          </ac:picMkLst>
        </pc:picChg>
        <pc:picChg chg="add del mod modCrop">
          <ac:chgData name="Pearl Kyei" userId="6e04782a-5f7f-4018-8ced-f3b0b83cbf52" providerId="ADAL" clId="{A4237E50-893E-4EE6-874E-6AAF5D920855}" dt="2023-08-09T08:47:32.791" v="189" actId="478"/>
          <ac:picMkLst>
            <pc:docMk/>
            <pc:sldMk cId="3158178877" sldId="331"/>
            <ac:picMk id="4" creationId="{45A2421B-EA6C-28DA-61DD-6259B5EB5257}"/>
          </ac:picMkLst>
        </pc:picChg>
        <pc:picChg chg="add mod modCrop">
          <ac:chgData name="Pearl Kyei" userId="6e04782a-5f7f-4018-8ced-f3b0b83cbf52" providerId="ADAL" clId="{A4237E50-893E-4EE6-874E-6AAF5D920855}" dt="2023-08-09T08:48:54.821" v="209" actId="1076"/>
          <ac:picMkLst>
            <pc:docMk/>
            <pc:sldMk cId="3158178877" sldId="331"/>
            <ac:picMk id="5" creationId="{1B09A355-0D92-D175-6269-AD68423DC612}"/>
          </ac:picMkLst>
        </pc:picChg>
        <pc:picChg chg="add del mod modCrop">
          <ac:chgData name="Pearl Kyei" userId="6e04782a-5f7f-4018-8ced-f3b0b83cbf52" providerId="ADAL" clId="{A4237E50-893E-4EE6-874E-6AAF5D920855}" dt="2023-08-09T08:47:32.084" v="188" actId="478"/>
          <ac:picMkLst>
            <pc:docMk/>
            <pc:sldMk cId="3158178877" sldId="331"/>
            <ac:picMk id="6" creationId="{79D296A5-5A3F-0260-7C57-E0BEF3F574CF}"/>
          </ac:picMkLst>
        </pc:picChg>
        <pc:picChg chg="add mod modCrop">
          <ac:chgData name="Pearl Kyei" userId="6e04782a-5f7f-4018-8ced-f3b0b83cbf52" providerId="ADAL" clId="{A4237E50-893E-4EE6-874E-6AAF5D920855}" dt="2023-08-09T08:48:59.051" v="210" actId="1076"/>
          <ac:picMkLst>
            <pc:docMk/>
            <pc:sldMk cId="3158178877" sldId="331"/>
            <ac:picMk id="10" creationId="{16F51582-7C92-E82D-1028-246DA399CA73}"/>
          </ac:picMkLst>
        </pc:picChg>
      </pc:sldChg>
      <pc:sldChg chg="del">
        <pc:chgData name="Pearl Kyei" userId="6e04782a-5f7f-4018-8ced-f3b0b83cbf52" providerId="ADAL" clId="{A4237E50-893E-4EE6-874E-6AAF5D920855}" dt="2023-08-08T10:20:41.846" v="61" actId="47"/>
        <pc:sldMkLst>
          <pc:docMk/>
          <pc:sldMk cId="3099550433" sldId="335"/>
        </pc:sldMkLst>
      </pc:sldChg>
      <pc:sldChg chg="addSp modSp mod">
        <pc:chgData name="Pearl Kyei" userId="6e04782a-5f7f-4018-8ced-f3b0b83cbf52" providerId="ADAL" clId="{A4237E50-893E-4EE6-874E-6AAF5D920855}" dt="2023-08-08T09:54:43.063" v="22" actId="1076"/>
        <pc:sldMkLst>
          <pc:docMk/>
          <pc:sldMk cId="2111988410" sldId="338"/>
        </pc:sldMkLst>
        <pc:picChg chg="add mod modCrop">
          <ac:chgData name="Pearl Kyei" userId="6e04782a-5f7f-4018-8ced-f3b0b83cbf52" providerId="ADAL" clId="{A4237E50-893E-4EE6-874E-6AAF5D920855}" dt="2023-08-08T09:54:43.063" v="22" actId="1076"/>
          <ac:picMkLst>
            <pc:docMk/>
            <pc:sldMk cId="2111988410" sldId="338"/>
            <ac:picMk id="4" creationId="{C2E90B7A-C7AB-4163-C1A4-3083B7D1E6AC}"/>
          </ac:picMkLst>
        </pc:picChg>
      </pc:sldChg>
      <pc:sldChg chg="addSp delSp modSp del mod">
        <pc:chgData name="Pearl Kyei" userId="6e04782a-5f7f-4018-8ced-f3b0b83cbf52" providerId="ADAL" clId="{A4237E50-893E-4EE6-874E-6AAF5D920855}" dt="2023-08-08T10:21:15.880" v="65" actId="47"/>
        <pc:sldMkLst>
          <pc:docMk/>
          <pc:sldMk cId="2915039509" sldId="339"/>
        </pc:sldMkLst>
        <pc:spChg chg="del">
          <ac:chgData name="Pearl Kyei" userId="6e04782a-5f7f-4018-8ced-f3b0b83cbf52" providerId="ADAL" clId="{A4237E50-893E-4EE6-874E-6AAF5D920855}" dt="2023-08-08T09:59:19.140" v="42" actId="478"/>
          <ac:spMkLst>
            <pc:docMk/>
            <pc:sldMk cId="2915039509" sldId="339"/>
            <ac:spMk id="6" creationId="{5E1E70A8-8CFE-4505-BDB8-12554D2A9C79}"/>
          </ac:spMkLst>
        </pc:spChg>
        <pc:picChg chg="add del mod modCrop">
          <ac:chgData name="Pearl Kyei" userId="6e04782a-5f7f-4018-8ced-f3b0b83cbf52" providerId="ADAL" clId="{A4237E50-893E-4EE6-874E-6AAF5D920855}" dt="2023-08-08T10:20:56.958" v="62" actId="21"/>
          <ac:picMkLst>
            <pc:docMk/>
            <pc:sldMk cId="2915039509" sldId="339"/>
            <ac:picMk id="4" creationId="{4DA8FE09-DEBF-C41E-E2F6-3A2620FB9802}"/>
          </ac:picMkLst>
        </pc:picChg>
      </pc:sldChg>
      <pc:sldChg chg="modSp add mod">
        <pc:chgData name="Pearl Kyei" userId="6e04782a-5f7f-4018-8ced-f3b0b83cbf52" providerId="ADAL" clId="{A4237E50-893E-4EE6-874E-6AAF5D920855}" dt="2023-08-09T08:17:41.332" v="187" actId="1076"/>
        <pc:sldMkLst>
          <pc:docMk/>
          <pc:sldMk cId="1265704162" sldId="340"/>
        </pc:sldMkLst>
        <pc:spChg chg="mod">
          <ac:chgData name="Pearl Kyei" userId="6e04782a-5f7f-4018-8ced-f3b0b83cbf52" providerId="ADAL" clId="{A4237E50-893E-4EE6-874E-6AAF5D920855}" dt="2023-08-09T08:17:20.830" v="186" actId="14100"/>
          <ac:spMkLst>
            <pc:docMk/>
            <pc:sldMk cId="1265704162" sldId="340"/>
            <ac:spMk id="2" creationId="{3DAFE665-E6C3-B64C-3D2C-3EAF83F2C23F}"/>
          </ac:spMkLst>
        </pc:spChg>
        <pc:graphicFrameChg chg="mod">
          <ac:chgData name="Pearl Kyei" userId="6e04782a-5f7f-4018-8ced-f3b0b83cbf52" providerId="ADAL" clId="{A4237E50-893E-4EE6-874E-6AAF5D920855}" dt="2023-08-09T08:16:48.913" v="182" actId="1076"/>
          <ac:graphicFrameMkLst>
            <pc:docMk/>
            <pc:sldMk cId="1265704162" sldId="340"/>
            <ac:graphicFrameMk id="3" creationId="{33B1D09D-27BD-53F9-51C0-91EF898ECDC8}"/>
          </ac:graphicFrameMkLst>
        </pc:graphicFrameChg>
        <pc:graphicFrameChg chg="mod">
          <ac:chgData name="Pearl Kyei" userId="6e04782a-5f7f-4018-8ced-f3b0b83cbf52" providerId="ADAL" clId="{A4237E50-893E-4EE6-874E-6AAF5D920855}" dt="2023-08-09T08:17:41.332" v="187" actId="1076"/>
          <ac:graphicFrameMkLst>
            <pc:docMk/>
            <pc:sldMk cId="1265704162" sldId="340"/>
            <ac:graphicFrameMk id="4" creationId="{D305F8DC-7D8E-C93D-21AE-62658B98FF88}"/>
          </ac:graphicFrameMkLst>
        </pc:graphicFrameChg>
      </pc:sldChg>
      <pc:sldChg chg="modSp del mod">
        <pc:chgData name="Pearl Kyei" userId="6e04782a-5f7f-4018-8ced-f3b0b83cbf52" providerId="ADAL" clId="{A4237E50-893E-4EE6-874E-6AAF5D920855}" dt="2023-08-08T10:18:31.247" v="55" actId="47"/>
        <pc:sldMkLst>
          <pc:docMk/>
          <pc:sldMk cId="2869138168" sldId="340"/>
        </pc:sldMkLst>
        <pc:spChg chg="mod">
          <ac:chgData name="Pearl Kyei" userId="6e04782a-5f7f-4018-8ced-f3b0b83cbf52" providerId="ADAL" clId="{A4237E50-893E-4EE6-874E-6AAF5D920855}" dt="2023-08-08T08:48:43.261" v="2" actId="27636"/>
          <ac:spMkLst>
            <pc:docMk/>
            <pc:sldMk cId="2869138168" sldId="340"/>
            <ac:spMk id="2" creationId="{77865BA7-66D2-9BDE-B775-3D2659BE239E}"/>
          </ac:spMkLst>
        </pc:spChg>
      </pc:sldChg>
      <pc:sldChg chg="modSp add mod">
        <pc:chgData name="Pearl Kyei" userId="6e04782a-5f7f-4018-8ced-f3b0b83cbf52" providerId="ADAL" clId="{A4237E50-893E-4EE6-874E-6AAF5D920855}" dt="2023-08-08T10:31:15.101" v="91" actId="1076"/>
        <pc:sldMkLst>
          <pc:docMk/>
          <pc:sldMk cId="2150758575" sldId="341"/>
        </pc:sldMkLst>
        <pc:spChg chg="mod">
          <ac:chgData name="Pearl Kyei" userId="6e04782a-5f7f-4018-8ced-f3b0b83cbf52" providerId="ADAL" clId="{A4237E50-893E-4EE6-874E-6AAF5D920855}" dt="2023-08-08T10:27:01.487" v="88" actId="20577"/>
          <ac:spMkLst>
            <pc:docMk/>
            <pc:sldMk cId="2150758575" sldId="341"/>
            <ac:spMk id="2" creationId="{A4D99ED9-8497-59A9-8218-CF7F3948AE71}"/>
          </ac:spMkLst>
        </pc:spChg>
        <pc:graphicFrameChg chg="mod">
          <ac:chgData name="Pearl Kyei" userId="6e04782a-5f7f-4018-8ced-f3b0b83cbf52" providerId="ADAL" clId="{A4237E50-893E-4EE6-874E-6AAF5D920855}" dt="2023-08-08T10:31:15.101" v="91" actId="1076"/>
          <ac:graphicFrameMkLst>
            <pc:docMk/>
            <pc:sldMk cId="2150758575" sldId="341"/>
            <ac:graphicFrameMk id="3" creationId="{7E6132F3-A447-84C5-3211-FC57669E4B52}"/>
          </ac:graphicFrameMkLst>
        </pc:graphicFrameChg>
      </pc:sldChg>
      <pc:sldChg chg="del">
        <pc:chgData name="Pearl Kyei" userId="6e04782a-5f7f-4018-8ced-f3b0b83cbf52" providerId="ADAL" clId="{A4237E50-893E-4EE6-874E-6AAF5D920855}" dt="2023-08-08T10:18:32.021" v="56" actId="47"/>
        <pc:sldMkLst>
          <pc:docMk/>
          <pc:sldMk cId="3985987751" sldId="341"/>
        </pc:sldMkLst>
      </pc:sldChg>
      <pc:sldChg chg="addSp delSp modSp add mod">
        <pc:chgData name="Pearl Kyei" userId="6e04782a-5f7f-4018-8ced-f3b0b83cbf52" providerId="ADAL" clId="{A4237E50-893E-4EE6-874E-6AAF5D920855}" dt="2023-08-08T18:16:13.100" v="142" actId="14100"/>
        <pc:sldMkLst>
          <pc:docMk/>
          <pc:sldMk cId="1651061558" sldId="342"/>
        </pc:sldMkLst>
        <pc:spChg chg="mod">
          <ac:chgData name="Pearl Kyei" userId="6e04782a-5f7f-4018-8ced-f3b0b83cbf52" providerId="ADAL" clId="{A4237E50-893E-4EE6-874E-6AAF5D920855}" dt="2023-08-08T17:11:36.233" v="129" actId="6549"/>
          <ac:spMkLst>
            <pc:docMk/>
            <pc:sldMk cId="1651061558" sldId="342"/>
            <ac:spMk id="8" creationId="{E5333BCC-D1F4-4DBE-9C61-D8CC9EE382CF}"/>
          </ac:spMkLst>
        </pc:spChg>
        <pc:picChg chg="del">
          <ac:chgData name="Pearl Kyei" userId="6e04782a-5f7f-4018-8ced-f3b0b83cbf52" providerId="ADAL" clId="{A4237E50-893E-4EE6-874E-6AAF5D920855}" dt="2023-08-08T17:11:21.703" v="116" actId="478"/>
          <ac:picMkLst>
            <pc:docMk/>
            <pc:sldMk cId="1651061558" sldId="342"/>
            <ac:picMk id="2" creationId="{42084162-8297-6B2E-F47E-9D01171271F3}"/>
          </ac:picMkLst>
        </pc:picChg>
        <pc:picChg chg="del">
          <ac:chgData name="Pearl Kyei" userId="6e04782a-5f7f-4018-8ced-f3b0b83cbf52" providerId="ADAL" clId="{A4237E50-893E-4EE6-874E-6AAF5D920855}" dt="2023-08-08T17:11:25.827" v="118" actId="478"/>
          <ac:picMkLst>
            <pc:docMk/>
            <pc:sldMk cId="1651061558" sldId="342"/>
            <ac:picMk id="4" creationId="{45A2421B-EA6C-28DA-61DD-6259B5EB5257}"/>
          </ac:picMkLst>
        </pc:picChg>
        <pc:picChg chg="add mod modCrop">
          <ac:chgData name="Pearl Kyei" userId="6e04782a-5f7f-4018-8ced-f3b0b83cbf52" providerId="ADAL" clId="{A4237E50-893E-4EE6-874E-6AAF5D920855}" dt="2023-08-08T18:16:13.100" v="142" actId="14100"/>
          <ac:picMkLst>
            <pc:docMk/>
            <pc:sldMk cId="1651061558" sldId="342"/>
            <ac:picMk id="5" creationId="{030E3838-1D31-C6BC-D49B-016E1C71A85F}"/>
          </ac:picMkLst>
        </pc:picChg>
        <pc:picChg chg="del">
          <ac:chgData name="Pearl Kyei" userId="6e04782a-5f7f-4018-8ced-f3b0b83cbf52" providerId="ADAL" clId="{A4237E50-893E-4EE6-874E-6AAF5D920855}" dt="2023-08-08T17:11:23.698" v="117" actId="478"/>
          <ac:picMkLst>
            <pc:docMk/>
            <pc:sldMk cId="1651061558" sldId="342"/>
            <ac:picMk id="6" creationId="{79D296A5-5A3F-0260-7C57-E0BEF3F574CF}"/>
          </ac:picMkLst>
        </pc:picChg>
        <pc:picChg chg="add mod modCrop">
          <ac:chgData name="Pearl Kyei" userId="6e04782a-5f7f-4018-8ced-f3b0b83cbf52" providerId="ADAL" clId="{A4237E50-893E-4EE6-874E-6AAF5D920855}" dt="2023-08-08T18:16:13.100" v="142" actId="14100"/>
          <ac:picMkLst>
            <pc:docMk/>
            <pc:sldMk cId="1651061558" sldId="342"/>
            <ac:picMk id="10" creationId="{4EB7CAE9-AF96-6333-ADAA-DC0AB00B1425}"/>
          </ac:picMkLst>
        </pc:picChg>
      </pc:sldChg>
      <pc:sldChg chg="addSp delSp modSp add mod">
        <pc:chgData name="Pearl Kyei" userId="6e04782a-5f7f-4018-8ced-f3b0b83cbf52" providerId="ADAL" clId="{A4237E50-893E-4EE6-874E-6AAF5D920855}" dt="2023-08-09T09:59:55.278" v="324" actId="14100"/>
        <pc:sldMkLst>
          <pc:docMk/>
          <pc:sldMk cId="3985987751" sldId="343"/>
        </pc:sldMkLst>
        <pc:spChg chg="mod">
          <ac:chgData name="Pearl Kyei" userId="6e04782a-5f7f-4018-8ced-f3b0b83cbf52" providerId="ADAL" clId="{A4237E50-893E-4EE6-874E-6AAF5D920855}" dt="2023-08-09T09:01:33.701" v="221" actId="20577"/>
          <ac:spMkLst>
            <pc:docMk/>
            <pc:sldMk cId="3985987751" sldId="343"/>
            <ac:spMk id="2" creationId="{77865BA7-66D2-9BDE-B775-3D2659BE239E}"/>
          </ac:spMkLst>
        </pc:spChg>
        <pc:graphicFrameChg chg="add mod">
          <ac:chgData name="Pearl Kyei" userId="6e04782a-5f7f-4018-8ced-f3b0b83cbf52" providerId="ADAL" clId="{A4237E50-893E-4EE6-874E-6AAF5D920855}" dt="2023-08-09T09:59:48.715" v="322" actId="14100"/>
          <ac:graphicFrameMkLst>
            <pc:docMk/>
            <pc:sldMk cId="3985987751" sldId="343"/>
            <ac:graphicFrameMk id="3" creationId="{CC46B674-32FB-B375-99E7-7BF624626DFA}"/>
          </ac:graphicFrameMkLst>
        </pc:graphicFrameChg>
        <pc:graphicFrameChg chg="add del mod">
          <ac:chgData name="Pearl Kyei" userId="6e04782a-5f7f-4018-8ced-f3b0b83cbf52" providerId="ADAL" clId="{A4237E50-893E-4EE6-874E-6AAF5D920855}" dt="2023-08-09T09:57:38.442" v="297" actId="478"/>
          <ac:graphicFrameMkLst>
            <pc:docMk/>
            <pc:sldMk cId="3985987751" sldId="343"/>
            <ac:graphicFrameMk id="5" creationId="{580EA067-7A8A-49D5-9B1C-2067F51CCDD8}"/>
          </ac:graphicFrameMkLst>
        </pc:graphicFrameChg>
        <pc:graphicFrameChg chg="add del mod">
          <ac:chgData name="Pearl Kyei" userId="6e04782a-5f7f-4018-8ced-f3b0b83cbf52" providerId="ADAL" clId="{A4237E50-893E-4EE6-874E-6AAF5D920855}" dt="2023-08-09T09:57:40.677" v="298" actId="478"/>
          <ac:graphicFrameMkLst>
            <pc:docMk/>
            <pc:sldMk cId="3985987751" sldId="343"/>
            <ac:graphicFrameMk id="7" creationId="{75DD1E17-D182-46AB-AEC4-44DCE049E734}"/>
          </ac:graphicFrameMkLst>
        </pc:graphicFrameChg>
        <pc:graphicFrameChg chg="add mod">
          <ac:chgData name="Pearl Kyei" userId="6e04782a-5f7f-4018-8ced-f3b0b83cbf52" providerId="ADAL" clId="{A4237E50-893E-4EE6-874E-6AAF5D920855}" dt="2023-08-09T09:59:52.756" v="323" actId="14100"/>
          <ac:graphicFrameMkLst>
            <pc:docMk/>
            <pc:sldMk cId="3985987751" sldId="343"/>
            <ac:graphicFrameMk id="8" creationId="{75DD1E17-D182-46AB-AEC4-44DCE049E734}"/>
          </ac:graphicFrameMkLst>
        </pc:graphicFrameChg>
        <pc:graphicFrameChg chg="add mod">
          <ac:chgData name="Pearl Kyei" userId="6e04782a-5f7f-4018-8ced-f3b0b83cbf52" providerId="ADAL" clId="{A4237E50-893E-4EE6-874E-6AAF5D920855}" dt="2023-08-09T09:59:55.278" v="324" actId="14100"/>
          <ac:graphicFrameMkLst>
            <pc:docMk/>
            <pc:sldMk cId="3985987751" sldId="343"/>
            <ac:graphicFrameMk id="10" creationId="{580EA067-7A8A-49D5-9B1C-2067F51CCDD8}"/>
          </ac:graphicFrameMkLst>
        </pc:graphicFrameChg>
        <pc:picChg chg="add del mod modCrop">
          <ac:chgData name="Pearl Kyei" userId="6e04782a-5f7f-4018-8ced-f3b0b83cbf52" providerId="ADAL" clId="{A4237E50-893E-4EE6-874E-6AAF5D920855}" dt="2023-08-09T09:48:37.306" v="252" actId="478"/>
          <ac:picMkLst>
            <pc:docMk/>
            <pc:sldMk cId="3985987751" sldId="343"/>
            <ac:picMk id="4" creationId="{18A73F7E-0361-C1F3-25CB-11285D3B31CB}"/>
          </ac:picMkLst>
        </pc:picChg>
        <pc:picChg chg="add del mod modCrop">
          <ac:chgData name="Pearl Kyei" userId="6e04782a-5f7f-4018-8ced-f3b0b83cbf52" providerId="ADAL" clId="{A4237E50-893E-4EE6-874E-6AAF5D920855}" dt="2023-08-09T09:48:37.878" v="253" actId="478"/>
          <ac:picMkLst>
            <pc:docMk/>
            <pc:sldMk cId="3985987751" sldId="343"/>
            <ac:picMk id="6" creationId="{6CF257D7-DCEB-C299-AC6D-CC07A180AEFE}"/>
          </ac:picMkLst>
        </pc:picChg>
        <pc:picChg chg="add del mod">
          <ac:chgData name="Pearl Kyei" userId="6e04782a-5f7f-4018-8ced-f3b0b83cbf52" providerId="ADAL" clId="{A4237E50-893E-4EE6-874E-6AAF5D920855}" dt="2023-08-09T08:06:51.227" v="157" actId="478"/>
          <ac:picMkLst>
            <pc:docMk/>
            <pc:sldMk cId="3985987751" sldId="343"/>
            <ac:picMk id="8" creationId="{CC56164C-57B2-3940-DB72-8AA063599AB4}"/>
          </ac:picMkLst>
        </pc:picChg>
        <pc:picChg chg="add del mod modCrop">
          <ac:chgData name="Pearl Kyei" userId="6e04782a-5f7f-4018-8ced-f3b0b83cbf52" providerId="ADAL" clId="{A4237E50-893E-4EE6-874E-6AAF5D920855}" dt="2023-08-09T09:48:38.536" v="254" actId="478"/>
          <ac:picMkLst>
            <pc:docMk/>
            <pc:sldMk cId="3985987751" sldId="343"/>
            <ac:picMk id="11" creationId="{1F2EA631-6DC8-FD7F-CF1D-1F9DCFAB88B3}"/>
          </ac:picMkLst>
        </pc:picChg>
        <pc:picChg chg="del">
          <ac:chgData name="Pearl Kyei" userId="6e04782a-5f7f-4018-8ced-f3b0b83cbf52" providerId="ADAL" clId="{A4237E50-893E-4EE6-874E-6AAF5D920855}" dt="2023-08-09T08:00:03.737" v="145" actId="478"/>
          <ac:picMkLst>
            <pc:docMk/>
            <pc:sldMk cId="3985987751" sldId="343"/>
            <ac:picMk id="15" creationId="{46438195-D6E9-0AA3-BFE7-9CE3B2A23C3C}"/>
          </ac:picMkLst>
        </pc:picChg>
        <pc:picChg chg="del">
          <ac:chgData name="Pearl Kyei" userId="6e04782a-5f7f-4018-8ced-f3b0b83cbf52" providerId="ADAL" clId="{A4237E50-893E-4EE6-874E-6AAF5D920855}" dt="2023-08-09T08:00:04.386" v="146" actId="478"/>
          <ac:picMkLst>
            <pc:docMk/>
            <pc:sldMk cId="3985987751" sldId="343"/>
            <ac:picMk id="18" creationId="{CE92F3B4-ADBE-3B81-3446-9E1F7AFFA756}"/>
          </ac:picMkLst>
        </pc:picChg>
        <pc:picChg chg="del">
          <ac:chgData name="Pearl Kyei" userId="6e04782a-5f7f-4018-8ced-f3b0b83cbf52" providerId="ADAL" clId="{A4237E50-893E-4EE6-874E-6AAF5D920855}" dt="2023-08-09T08:00:03.080" v="144" actId="478"/>
          <ac:picMkLst>
            <pc:docMk/>
            <pc:sldMk cId="3985987751" sldId="343"/>
            <ac:picMk id="22" creationId="{04A1F98A-FC40-A50D-93F1-9FF867559F24}"/>
          </ac:picMkLst>
        </pc:picChg>
      </pc:sldChg>
      <pc:sldChg chg="addSp delSp modSp add mod">
        <pc:chgData name="Pearl Kyei" userId="6e04782a-5f7f-4018-8ced-f3b0b83cbf52" providerId="ADAL" clId="{A4237E50-893E-4EE6-874E-6AAF5D920855}" dt="2023-08-09T10:04:34.806" v="363" actId="14100"/>
        <pc:sldMkLst>
          <pc:docMk/>
          <pc:sldMk cId="1249364263" sldId="344"/>
        </pc:sldMkLst>
        <pc:spChg chg="mod">
          <ac:chgData name="Pearl Kyei" userId="6e04782a-5f7f-4018-8ced-f3b0b83cbf52" providerId="ADAL" clId="{A4237E50-893E-4EE6-874E-6AAF5D920855}" dt="2023-08-09T09:01:28.029" v="216" actId="20577"/>
          <ac:spMkLst>
            <pc:docMk/>
            <pc:sldMk cId="1249364263" sldId="344"/>
            <ac:spMk id="2" creationId="{77865BA7-66D2-9BDE-B775-3D2659BE239E}"/>
          </ac:spMkLst>
        </pc:spChg>
        <pc:graphicFrameChg chg="add mod">
          <ac:chgData name="Pearl Kyei" userId="6e04782a-5f7f-4018-8ced-f3b0b83cbf52" providerId="ADAL" clId="{A4237E50-893E-4EE6-874E-6AAF5D920855}" dt="2023-08-09T10:02:05.102" v="327" actId="1076"/>
          <ac:graphicFrameMkLst>
            <pc:docMk/>
            <pc:sldMk cId="1249364263" sldId="344"/>
            <ac:graphicFrameMk id="3" creationId="{C3EC8404-AA0E-A7AC-A6BA-AEAB4750DF76}"/>
          </ac:graphicFrameMkLst>
        </pc:graphicFrameChg>
        <pc:graphicFrameChg chg="add mod">
          <ac:chgData name="Pearl Kyei" userId="6e04782a-5f7f-4018-8ced-f3b0b83cbf52" providerId="ADAL" clId="{A4237E50-893E-4EE6-874E-6AAF5D920855}" dt="2023-08-09T10:04:34.806" v="363" actId="14100"/>
          <ac:graphicFrameMkLst>
            <pc:docMk/>
            <pc:sldMk cId="1249364263" sldId="344"/>
            <ac:graphicFrameMk id="5" creationId="{4B5CCFDA-1E61-46E2-BCBD-B5E365B889B4}"/>
          </ac:graphicFrameMkLst>
        </pc:graphicFrameChg>
        <pc:graphicFrameChg chg="add mod">
          <ac:chgData name="Pearl Kyei" userId="6e04782a-5f7f-4018-8ced-f3b0b83cbf52" providerId="ADAL" clId="{A4237E50-893E-4EE6-874E-6AAF5D920855}" dt="2023-08-09T10:04:32.327" v="362" actId="14100"/>
          <ac:graphicFrameMkLst>
            <pc:docMk/>
            <pc:sldMk cId="1249364263" sldId="344"/>
            <ac:graphicFrameMk id="6" creationId="{95FDA2A6-6D7D-4EE4-97CA-76B43545A02B}"/>
          </ac:graphicFrameMkLst>
        </pc:graphicFrameChg>
        <pc:picChg chg="del mod">
          <ac:chgData name="Pearl Kyei" userId="6e04782a-5f7f-4018-8ced-f3b0b83cbf52" providerId="ADAL" clId="{A4237E50-893E-4EE6-874E-6AAF5D920855}" dt="2023-08-09T09:48:40.261" v="255" actId="478"/>
          <ac:picMkLst>
            <pc:docMk/>
            <pc:sldMk cId="1249364263" sldId="344"/>
            <ac:picMk id="4" creationId="{18A73F7E-0361-C1F3-25CB-11285D3B31CB}"/>
          </ac:picMkLst>
        </pc:picChg>
        <pc:picChg chg="del">
          <ac:chgData name="Pearl Kyei" userId="6e04782a-5f7f-4018-8ced-f3b0b83cbf52" providerId="ADAL" clId="{A4237E50-893E-4EE6-874E-6AAF5D920855}" dt="2023-08-09T09:01:38.394" v="222" actId="478"/>
          <ac:picMkLst>
            <pc:docMk/>
            <pc:sldMk cId="1249364263" sldId="344"/>
            <ac:picMk id="6" creationId="{6CF257D7-DCEB-C299-AC6D-CC07A180AEFE}"/>
          </ac:picMkLst>
        </pc:picChg>
        <pc:picChg chg="del">
          <ac:chgData name="Pearl Kyei" userId="6e04782a-5f7f-4018-8ced-f3b0b83cbf52" providerId="ADAL" clId="{A4237E50-893E-4EE6-874E-6AAF5D920855}" dt="2023-08-09T09:01:38.916" v="223" actId="478"/>
          <ac:picMkLst>
            <pc:docMk/>
            <pc:sldMk cId="1249364263" sldId="344"/>
            <ac:picMk id="11" creationId="{1F2EA631-6DC8-FD7F-CF1D-1F9DCFAB88B3}"/>
          </ac:picMkLst>
        </pc:picChg>
      </pc:sldChg>
    </pc:docChg>
  </pc:docChgLst>
  <pc:docChgLst>
    <pc:chgData name="Prof. Samuel Kobina Annim" userId="de221d1d-9cab-4488-8af4-6d60bf0b070e" providerId="ADAL" clId="{8919B60C-E2FF-49E8-89AD-E990F34525CC}"/>
    <pc:docChg chg="custSel delSld modSld">
      <pc:chgData name="Prof. Samuel Kobina Annim" userId="de221d1d-9cab-4488-8af4-6d60bf0b070e" providerId="ADAL" clId="{8919B60C-E2FF-49E8-89AD-E990F34525CC}" dt="2023-09-13T07:38:18.481" v="395" actId="20577"/>
      <pc:docMkLst>
        <pc:docMk/>
      </pc:docMkLst>
      <pc:sldChg chg="modNotesTx">
        <pc:chgData name="Prof. Samuel Kobina Annim" userId="de221d1d-9cab-4488-8af4-6d60bf0b070e" providerId="ADAL" clId="{8919B60C-E2FF-49E8-89AD-E990F34525CC}" dt="2023-09-13T07:18:17.829" v="58" actId="20577"/>
        <pc:sldMkLst>
          <pc:docMk/>
          <pc:sldMk cId="2305769363" sldId="262"/>
        </pc:sldMkLst>
      </pc:sldChg>
      <pc:sldChg chg="modNotesTx">
        <pc:chgData name="Prof. Samuel Kobina Annim" userId="de221d1d-9cab-4488-8af4-6d60bf0b070e" providerId="ADAL" clId="{8919B60C-E2FF-49E8-89AD-E990F34525CC}" dt="2023-09-13T07:38:18.481" v="395" actId="20577"/>
        <pc:sldMkLst>
          <pc:docMk/>
          <pc:sldMk cId="2150758575" sldId="341"/>
        </pc:sldMkLst>
      </pc:sldChg>
      <pc:sldChg chg="modNotesTx">
        <pc:chgData name="Prof. Samuel Kobina Annim" userId="de221d1d-9cab-4488-8af4-6d60bf0b070e" providerId="ADAL" clId="{8919B60C-E2FF-49E8-89AD-E990F34525CC}" dt="2023-09-13T07:14:52.987" v="57" actId="20577"/>
        <pc:sldMkLst>
          <pc:docMk/>
          <pc:sldMk cId="1011596726" sldId="346"/>
        </pc:sldMkLst>
      </pc:sldChg>
      <pc:sldChg chg="del">
        <pc:chgData name="Prof. Samuel Kobina Annim" userId="de221d1d-9cab-4488-8af4-6d60bf0b070e" providerId="ADAL" clId="{8919B60C-E2FF-49E8-89AD-E990F34525CC}" dt="2023-09-13T07:13:15.616" v="0" actId="47"/>
        <pc:sldMkLst>
          <pc:docMk/>
          <pc:sldMk cId="2922058823" sldId="348"/>
        </pc:sldMkLst>
      </pc:sldChg>
    </pc:docChg>
  </pc:docChgLst>
  <pc:docChgLst>
    <pc:chgData name="Prof. Samuel Kobina Annim" userId="de221d1d-9cab-4488-8af4-6d60bf0b070e" providerId="ADAL" clId="{0559A554-28EC-4FF4-9E9C-71FC10C1CD56}"/>
    <pc:docChg chg="undo custSel modSld">
      <pc:chgData name="Prof. Samuel Kobina Annim" userId="de221d1d-9cab-4488-8af4-6d60bf0b070e" providerId="ADAL" clId="{0559A554-28EC-4FF4-9E9C-71FC10C1CD56}" dt="2023-11-14T08:57:18.469" v="3036" actId="1076"/>
      <pc:docMkLst>
        <pc:docMk/>
      </pc:docMkLst>
      <pc:sldChg chg="modSp mod">
        <pc:chgData name="Prof. Samuel Kobina Annim" userId="de221d1d-9cab-4488-8af4-6d60bf0b070e" providerId="ADAL" clId="{0559A554-28EC-4FF4-9E9C-71FC10C1CD56}" dt="2023-11-14T08:48:19.469" v="2849" actId="11"/>
        <pc:sldMkLst>
          <pc:docMk/>
          <pc:sldMk cId="312753578" sldId="257"/>
        </pc:sldMkLst>
        <pc:spChg chg="mod">
          <ac:chgData name="Prof. Samuel Kobina Annim" userId="de221d1d-9cab-4488-8af4-6d60bf0b070e" providerId="ADAL" clId="{0559A554-28EC-4FF4-9E9C-71FC10C1CD56}" dt="2023-11-14T08:48:19.469" v="2849" actId="11"/>
          <ac:spMkLst>
            <pc:docMk/>
            <pc:sldMk cId="312753578" sldId="257"/>
            <ac:spMk id="5" creationId="{85106E54-B1AF-1B48-80E5-D72DBEF83514}"/>
          </ac:spMkLst>
        </pc:spChg>
      </pc:sldChg>
      <pc:sldChg chg="modSp mod">
        <pc:chgData name="Prof. Samuel Kobina Annim" userId="de221d1d-9cab-4488-8af4-6d60bf0b070e" providerId="ADAL" clId="{0559A554-28EC-4FF4-9E9C-71FC10C1CD56}" dt="2023-11-14T08:53:48.143" v="2884" actId="20577"/>
        <pc:sldMkLst>
          <pc:docMk/>
          <pc:sldMk cId="1118907018" sldId="259"/>
        </pc:sldMkLst>
        <pc:graphicFrameChg chg="mod modGraphic">
          <ac:chgData name="Prof. Samuel Kobina Annim" userId="de221d1d-9cab-4488-8af4-6d60bf0b070e" providerId="ADAL" clId="{0559A554-28EC-4FF4-9E9C-71FC10C1CD56}" dt="2023-11-14T08:53:48.143" v="2884" actId="20577"/>
          <ac:graphicFrameMkLst>
            <pc:docMk/>
            <pc:sldMk cId="1118907018" sldId="259"/>
            <ac:graphicFrameMk id="3" creationId="{36A9B84C-A445-957E-7424-1847B93B37F1}"/>
          </ac:graphicFrameMkLst>
        </pc:graphicFrameChg>
      </pc:sldChg>
      <pc:sldChg chg="modSp mod">
        <pc:chgData name="Prof. Samuel Kobina Annim" userId="de221d1d-9cab-4488-8af4-6d60bf0b070e" providerId="ADAL" clId="{0559A554-28EC-4FF4-9E9C-71FC10C1CD56}" dt="2023-11-14T08:57:18.469" v="3036" actId="1076"/>
        <pc:sldMkLst>
          <pc:docMk/>
          <pc:sldMk cId="3421771434" sldId="300"/>
        </pc:sldMkLst>
        <pc:spChg chg="mod">
          <ac:chgData name="Prof. Samuel Kobina Annim" userId="de221d1d-9cab-4488-8af4-6d60bf0b070e" providerId="ADAL" clId="{0559A554-28EC-4FF4-9E9C-71FC10C1CD56}" dt="2023-11-14T08:57:18.469" v="3036" actId="1076"/>
          <ac:spMkLst>
            <pc:docMk/>
            <pc:sldMk cId="3421771434" sldId="300"/>
            <ac:spMk id="4" creationId="{9AEFC2FD-18C4-4E07-B081-D010A5EA50EB}"/>
          </ac:spMkLst>
        </pc:spChg>
      </pc:sldChg>
      <pc:sldChg chg="modNotesTx">
        <pc:chgData name="Prof. Samuel Kobina Annim" userId="de221d1d-9cab-4488-8af4-6d60bf0b070e" providerId="ADAL" clId="{0559A554-28EC-4FF4-9E9C-71FC10C1CD56}" dt="2023-11-14T08:07:24.484" v="1762" actId="20577"/>
        <pc:sldMkLst>
          <pc:docMk/>
          <pc:sldMk cId="1142664087" sldId="313"/>
        </pc:sldMkLst>
      </pc:sldChg>
      <pc:sldChg chg="modNotesTx">
        <pc:chgData name="Prof. Samuel Kobina Annim" userId="de221d1d-9cab-4488-8af4-6d60bf0b070e" providerId="ADAL" clId="{0559A554-28EC-4FF4-9E9C-71FC10C1CD56}" dt="2023-11-14T08:27:28.333" v="2163" actId="20577"/>
        <pc:sldMkLst>
          <pc:docMk/>
          <pc:sldMk cId="2796228379" sldId="317"/>
        </pc:sldMkLst>
      </pc:sldChg>
      <pc:sldChg chg="modNotesTx">
        <pc:chgData name="Prof. Samuel Kobina Annim" userId="de221d1d-9cab-4488-8af4-6d60bf0b070e" providerId="ADAL" clId="{0559A554-28EC-4FF4-9E9C-71FC10C1CD56}" dt="2023-11-14T08:56:29.167" v="3033" actId="20577"/>
        <pc:sldMkLst>
          <pc:docMk/>
          <pc:sldMk cId="3745026371" sldId="319"/>
        </pc:sldMkLst>
      </pc:sldChg>
      <pc:sldChg chg="modSp mod modNotesTx">
        <pc:chgData name="Prof. Samuel Kobina Annim" userId="de221d1d-9cab-4488-8af4-6d60bf0b070e" providerId="ADAL" clId="{0559A554-28EC-4FF4-9E9C-71FC10C1CD56}" dt="2023-11-14T07:37:11.064" v="728" actId="20577"/>
        <pc:sldMkLst>
          <pc:docMk/>
          <pc:sldMk cId="421355277" sldId="320"/>
        </pc:sldMkLst>
        <pc:spChg chg="mod">
          <ac:chgData name="Prof. Samuel Kobina Annim" userId="de221d1d-9cab-4488-8af4-6d60bf0b070e" providerId="ADAL" clId="{0559A554-28EC-4FF4-9E9C-71FC10C1CD56}" dt="2023-11-14T07:35:18.852" v="559" actId="20577"/>
          <ac:spMkLst>
            <pc:docMk/>
            <pc:sldMk cId="421355277" sldId="320"/>
            <ac:spMk id="8" creationId="{4F9EA02C-1389-4A23-B9B2-3EF85F5D48B7}"/>
          </ac:spMkLst>
        </pc:spChg>
      </pc:sldChg>
      <pc:sldChg chg="modNotesTx">
        <pc:chgData name="Prof. Samuel Kobina Annim" userId="de221d1d-9cab-4488-8af4-6d60bf0b070e" providerId="ADAL" clId="{0559A554-28EC-4FF4-9E9C-71FC10C1CD56}" dt="2023-11-14T07:33:13.184" v="552" actId="20577"/>
        <pc:sldMkLst>
          <pc:docMk/>
          <pc:sldMk cId="2244138973" sldId="325"/>
        </pc:sldMkLst>
      </pc:sldChg>
      <pc:sldChg chg="modNotesTx">
        <pc:chgData name="Prof. Samuel Kobina Annim" userId="de221d1d-9cab-4488-8af4-6d60bf0b070e" providerId="ADAL" clId="{0559A554-28EC-4FF4-9E9C-71FC10C1CD56}" dt="2023-11-14T08:17:51.384" v="1764" actId="20577"/>
        <pc:sldMkLst>
          <pc:docMk/>
          <pc:sldMk cId="1390800283" sldId="326"/>
        </pc:sldMkLst>
      </pc:sldChg>
      <pc:sldChg chg="modNotesTx">
        <pc:chgData name="Prof. Samuel Kobina Annim" userId="de221d1d-9cab-4488-8af4-6d60bf0b070e" providerId="ADAL" clId="{0559A554-28EC-4FF4-9E9C-71FC10C1CD56}" dt="2023-11-14T08:44:38.815" v="2741" actId="20577"/>
        <pc:sldMkLst>
          <pc:docMk/>
          <pc:sldMk cId="1683668590" sldId="330"/>
        </pc:sldMkLst>
      </pc:sldChg>
      <pc:sldChg chg="modNotesTx">
        <pc:chgData name="Prof. Samuel Kobina Annim" userId="de221d1d-9cab-4488-8af4-6d60bf0b070e" providerId="ADAL" clId="{0559A554-28EC-4FF4-9E9C-71FC10C1CD56}" dt="2023-11-14T07:55:09.003" v="1082" actId="20577"/>
        <pc:sldMkLst>
          <pc:docMk/>
          <pc:sldMk cId="3158178877" sldId="331"/>
        </pc:sldMkLst>
      </pc:sldChg>
      <pc:sldChg chg="modNotesTx">
        <pc:chgData name="Prof. Samuel Kobina Annim" userId="de221d1d-9cab-4488-8af4-6d60bf0b070e" providerId="ADAL" clId="{0559A554-28EC-4FF4-9E9C-71FC10C1CD56}" dt="2023-11-14T08:37:44.714" v="2534"/>
        <pc:sldMkLst>
          <pc:docMk/>
          <pc:sldMk cId="2111988410" sldId="338"/>
        </pc:sldMkLst>
      </pc:sldChg>
      <pc:sldChg chg="modNotesTx">
        <pc:chgData name="Prof. Samuel Kobina Annim" userId="de221d1d-9cab-4488-8af4-6d60bf0b070e" providerId="ADAL" clId="{0559A554-28EC-4FF4-9E9C-71FC10C1CD56}" dt="2023-11-14T08:03:20.087" v="1497" actId="20577"/>
        <pc:sldMkLst>
          <pc:docMk/>
          <pc:sldMk cId="2150758575" sldId="341"/>
        </pc:sldMkLst>
      </pc:sldChg>
      <pc:sldChg chg="modNotesTx">
        <pc:chgData name="Prof. Samuel Kobina Annim" userId="de221d1d-9cab-4488-8af4-6d60bf0b070e" providerId="ADAL" clId="{0559A554-28EC-4FF4-9E9C-71FC10C1CD56}" dt="2023-11-14T08:47:40.231" v="2848" actId="20577"/>
        <pc:sldMkLst>
          <pc:docMk/>
          <pc:sldMk cId="2749652216" sldId="350"/>
        </pc:sldMkLst>
      </pc:sldChg>
    </pc:docChg>
  </pc:docChgLst>
  <pc:docChgLst>
    <pc:chgData name="Prof. Samuel Kobina Annim" userId="S::samuel.annim@statsghana.gov.gh::de221d1d-9cab-4488-8af4-6d60bf0b070e" providerId="AD" clId="Web-{515517C5-D673-59B9-080A-A013A1BF2A06}"/>
    <pc:docChg chg="modSld">
      <pc:chgData name="Prof. Samuel Kobina Annim" userId="S::samuel.annim@statsghana.gov.gh::de221d1d-9cab-4488-8af4-6d60bf0b070e" providerId="AD" clId="Web-{515517C5-D673-59B9-080A-A013A1BF2A06}" dt="2023-11-13T12:39:29.606" v="329"/>
      <pc:docMkLst>
        <pc:docMk/>
      </pc:docMkLst>
      <pc:sldChg chg="modNotes">
        <pc:chgData name="Prof. Samuel Kobina Annim" userId="S::samuel.annim@statsghana.gov.gh::de221d1d-9cab-4488-8af4-6d60bf0b070e" providerId="AD" clId="Web-{515517C5-D673-59B9-080A-A013A1BF2A06}" dt="2023-11-13T11:42:02.199" v="19"/>
        <pc:sldMkLst>
          <pc:docMk/>
          <pc:sldMk cId="1118907018" sldId="259"/>
        </pc:sldMkLst>
      </pc:sldChg>
      <pc:sldChg chg="modNotes">
        <pc:chgData name="Prof. Samuel Kobina Annim" userId="S::samuel.annim@statsghana.gov.gh::de221d1d-9cab-4488-8af4-6d60bf0b070e" providerId="AD" clId="Web-{515517C5-D673-59B9-080A-A013A1BF2A06}" dt="2023-11-13T12:34:38.570" v="104"/>
        <pc:sldMkLst>
          <pc:docMk/>
          <pc:sldMk cId="2305769363" sldId="262"/>
        </pc:sldMkLst>
      </pc:sldChg>
      <pc:sldChg chg="modNotes">
        <pc:chgData name="Prof. Samuel Kobina Annim" userId="S::samuel.annim@statsghana.gov.gh::de221d1d-9cab-4488-8af4-6d60bf0b070e" providerId="AD" clId="Web-{515517C5-D673-59B9-080A-A013A1BF2A06}" dt="2023-11-13T12:31:07.352" v="76"/>
        <pc:sldMkLst>
          <pc:docMk/>
          <pc:sldMk cId="2749652216" sldId="350"/>
        </pc:sldMkLst>
      </pc:sldChg>
      <pc:sldChg chg="modNotes">
        <pc:chgData name="Prof. Samuel Kobina Annim" userId="S::samuel.annim@statsghana.gov.gh::de221d1d-9cab-4488-8af4-6d60bf0b070e" providerId="AD" clId="Web-{515517C5-D673-59B9-080A-A013A1BF2A06}" dt="2023-11-13T12:39:29.606" v="329"/>
        <pc:sldMkLst>
          <pc:docMk/>
          <pc:sldMk cId="212786576" sldId="351"/>
        </pc:sldMkLst>
      </pc:sldChg>
    </pc:docChg>
  </pc:docChgLst>
  <pc:docChgLst>
    <pc:chgData name="Prof. Samuel Kobina Annim" userId="de221d1d-9cab-4488-8af4-6d60bf0b070e" providerId="ADAL" clId="{5063E02F-3C8E-421F-B167-812FA049ECBC}"/>
    <pc:docChg chg="custSel modSld">
      <pc:chgData name="Prof. Samuel Kobina Annim" userId="de221d1d-9cab-4488-8af4-6d60bf0b070e" providerId="ADAL" clId="{5063E02F-3C8E-421F-B167-812FA049ECBC}" dt="2023-08-09T09:15:48.190" v="2723" actId="20577"/>
      <pc:docMkLst>
        <pc:docMk/>
      </pc:docMkLst>
      <pc:sldChg chg="modNotesTx">
        <pc:chgData name="Prof. Samuel Kobina Annim" userId="de221d1d-9cab-4488-8af4-6d60bf0b070e" providerId="ADAL" clId="{5063E02F-3C8E-421F-B167-812FA049ECBC}" dt="2023-08-09T07:08:05.334" v="0"/>
        <pc:sldMkLst>
          <pc:docMk/>
          <pc:sldMk cId="1118907018" sldId="259"/>
        </pc:sldMkLst>
      </pc:sldChg>
      <pc:sldChg chg="modNotesTx">
        <pc:chgData name="Prof. Samuel Kobina Annim" userId="de221d1d-9cab-4488-8af4-6d60bf0b070e" providerId="ADAL" clId="{5063E02F-3C8E-421F-B167-812FA049ECBC}" dt="2023-08-09T07:15:04.860" v="203" actId="20577"/>
        <pc:sldMkLst>
          <pc:docMk/>
          <pc:sldMk cId="2305769363" sldId="262"/>
        </pc:sldMkLst>
      </pc:sldChg>
      <pc:sldChg chg="modNotesTx">
        <pc:chgData name="Prof. Samuel Kobina Annim" userId="de221d1d-9cab-4488-8af4-6d60bf0b070e" providerId="ADAL" clId="{5063E02F-3C8E-421F-B167-812FA049ECBC}" dt="2023-08-09T07:27:07.729" v="310" actId="20577"/>
        <pc:sldMkLst>
          <pc:docMk/>
          <pc:sldMk cId="2796228379" sldId="317"/>
        </pc:sldMkLst>
      </pc:sldChg>
      <pc:sldChg chg="modNotesTx">
        <pc:chgData name="Prof. Samuel Kobina Annim" userId="de221d1d-9cab-4488-8af4-6d60bf0b070e" providerId="ADAL" clId="{5063E02F-3C8E-421F-B167-812FA049ECBC}" dt="2023-08-09T09:15:48.190" v="2723" actId="20577"/>
        <pc:sldMkLst>
          <pc:docMk/>
          <pc:sldMk cId="2244138973" sldId="325"/>
        </pc:sldMkLst>
      </pc:sldChg>
      <pc:sldChg chg="modNotesTx">
        <pc:chgData name="Prof. Samuel Kobina Annim" userId="de221d1d-9cab-4488-8af4-6d60bf0b070e" providerId="ADAL" clId="{5063E02F-3C8E-421F-B167-812FA049ECBC}" dt="2023-08-09T07:50:16.570" v="906" actId="20577"/>
        <pc:sldMkLst>
          <pc:docMk/>
          <pc:sldMk cId="1390800283" sldId="326"/>
        </pc:sldMkLst>
      </pc:sldChg>
      <pc:sldChg chg="modNotesTx">
        <pc:chgData name="Prof. Samuel Kobina Annim" userId="de221d1d-9cab-4488-8af4-6d60bf0b070e" providerId="ADAL" clId="{5063E02F-3C8E-421F-B167-812FA049ECBC}" dt="2023-08-09T08:44:23.445" v="1913" actId="20577"/>
        <pc:sldMkLst>
          <pc:docMk/>
          <pc:sldMk cId="1683668590" sldId="330"/>
        </pc:sldMkLst>
      </pc:sldChg>
      <pc:sldChg chg="modNotesTx">
        <pc:chgData name="Prof. Samuel Kobina Annim" userId="de221d1d-9cab-4488-8af4-6d60bf0b070e" providerId="ADAL" clId="{5063E02F-3C8E-421F-B167-812FA049ECBC}" dt="2023-08-09T07:59:48.466" v="1438" actId="20577"/>
        <pc:sldMkLst>
          <pc:docMk/>
          <pc:sldMk cId="3158178877" sldId="331"/>
        </pc:sldMkLst>
      </pc:sldChg>
      <pc:sldChg chg="modNotesTx">
        <pc:chgData name="Prof. Samuel Kobina Annim" userId="de221d1d-9cab-4488-8af4-6d60bf0b070e" providerId="ADAL" clId="{5063E02F-3C8E-421F-B167-812FA049ECBC}" dt="2023-08-09T08:47:19.245" v="2140" actId="27107"/>
        <pc:sldMkLst>
          <pc:docMk/>
          <pc:sldMk cId="2111988410" sldId="338"/>
        </pc:sldMkLst>
      </pc:sldChg>
      <pc:sldChg chg="modNotesTx">
        <pc:chgData name="Prof. Samuel Kobina Annim" userId="de221d1d-9cab-4488-8af4-6d60bf0b070e" providerId="ADAL" clId="{5063E02F-3C8E-421F-B167-812FA049ECBC}" dt="2023-08-09T07:13:14.978" v="197" actId="20577"/>
        <pc:sldMkLst>
          <pc:docMk/>
          <pc:sldMk cId="1265704162" sldId="340"/>
        </pc:sldMkLst>
      </pc:sldChg>
      <pc:sldChg chg="modNotesTx">
        <pc:chgData name="Prof. Samuel Kobina Annim" userId="de221d1d-9cab-4488-8af4-6d60bf0b070e" providerId="ADAL" clId="{5063E02F-3C8E-421F-B167-812FA049ECBC}" dt="2023-08-09T08:54:52.675" v="2699" actId="27107"/>
        <pc:sldMkLst>
          <pc:docMk/>
          <pc:sldMk cId="1651061558" sldId="342"/>
        </pc:sldMkLst>
      </pc:sldChg>
    </pc:docChg>
  </pc:docChgLst>
  <pc:docChgLst>
    <pc:chgData name="Pearl Kyei" userId="6e04782a-5f7f-4018-8ced-f3b0b83cbf52" providerId="ADAL" clId="{8D618456-DD22-4AA7-8580-29BC495A4C81}"/>
    <pc:docChg chg="undo custSel addSld delSld modSld sldOrd">
      <pc:chgData name="Pearl Kyei" userId="6e04782a-5f7f-4018-8ced-f3b0b83cbf52" providerId="ADAL" clId="{8D618456-DD22-4AA7-8580-29BC495A4C81}" dt="2023-07-12T09:15:29.841" v="314" actId="14100"/>
      <pc:docMkLst>
        <pc:docMk/>
      </pc:docMkLst>
      <pc:sldChg chg="addSp delSp modSp mod">
        <pc:chgData name="Pearl Kyei" userId="6e04782a-5f7f-4018-8ced-f3b0b83cbf52" providerId="ADAL" clId="{8D618456-DD22-4AA7-8580-29BC495A4C81}" dt="2023-07-12T08:31:57.374" v="203" actId="1076"/>
        <pc:sldMkLst>
          <pc:docMk/>
          <pc:sldMk cId="1390800283" sldId="326"/>
        </pc:sldMkLst>
        <pc:picChg chg="del">
          <ac:chgData name="Pearl Kyei" userId="6e04782a-5f7f-4018-8ced-f3b0b83cbf52" providerId="ADAL" clId="{8D618456-DD22-4AA7-8580-29BC495A4C81}" dt="2023-07-12T08:23:17.786" v="165" actId="478"/>
          <ac:picMkLst>
            <pc:docMk/>
            <pc:sldMk cId="1390800283" sldId="326"/>
            <ac:picMk id="3" creationId="{2662978B-DBD9-3F23-6D9F-DBF346EFBB40}"/>
          </ac:picMkLst>
        </pc:picChg>
        <pc:picChg chg="add mod">
          <ac:chgData name="Pearl Kyei" userId="6e04782a-5f7f-4018-8ced-f3b0b83cbf52" providerId="ADAL" clId="{8D618456-DD22-4AA7-8580-29BC495A4C81}" dt="2023-07-12T08:31:51.297" v="202" actId="1076"/>
          <ac:picMkLst>
            <pc:docMk/>
            <pc:sldMk cId="1390800283" sldId="326"/>
            <ac:picMk id="4" creationId="{C9D75DD9-1A08-7010-B0EF-FE570338D1EC}"/>
          </ac:picMkLst>
        </pc:picChg>
        <pc:picChg chg="add mod">
          <ac:chgData name="Pearl Kyei" userId="6e04782a-5f7f-4018-8ced-f3b0b83cbf52" providerId="ADAL" clId="{8D618456-DD22-4AA7-8580-29BC495A4C81}" dt="2023-07-12T08:31:57.374" v="203" actId="1076"/>
          <ac:picMkLst>
            <pc:docMk/>
            <pc:sldMk cId="1390800283" sldId="326"/>
            <ac:picMk id="8" creationId="{EFAB471B-6953-7404-E36E-1E80A5A417E2}"/>
          </ac:picMkLst>
        </pc:picChg>
        <pc:picChg chg="del">
          <ac:chgData name="Pearl Kyei" userId="6e04782a-5f7f-4018-8ced-f3b0b83cbf52" providerId="ADAL" clId="{8D618456-DD22-4AA7-8580-29BC495A4C81}" dt="2023-07-12T08:23:18.378" v="166" actId="478"/>
          <ac:picMkLst>
            <pc:docMk/>
            <pc:sldMk cId="1390800283" sldId="326"/>
            <ac:picMk id="9" creationId="{F873B384-D5D4-697F-48C8-2AC658CFCD2C}"/>
          </ac:picMkLst>
        </pc:picChg>
      </pc:sldChg>
      <pc:sldChg chg="addSp delSp modSp mod">
        <pc:chgData name="Pearl Kyei" userId="6e04782a-5f7f-4018-8ced-f3b0b83cbf52" providerId="ADAL" clId="{8D618456-DD22-4AA7-8580-29BC495A4C81}" dt="2023-07-12T09:15:29.841" v="314" actId="14100"/>
        <pc:sldMkLst>
          <pc:docMk/>
          <pc:sldMk cId="3158178877" sldId="331"/>
        </pc:sldMkLst>
        <pc:spChg chg="mod">
          <ac:chgData name="Pearl Kyei" userId="6e04782a-5f7f-4018-8ced-f3b0b83cbf52" providerId="ADAL" clId="{8D618456-DD22-4AA7-8580-29BC495A4C81}" dt="2023-07-12T08:29:18.321" v="190" actId="1076"/>
          <ac:spMkLst>
            <pc:docMk/>
            <pc:sldMk cId="3158178877" sldId="331"/>
            <ac:spMk id="8" creationId="{E5333BCC-D1F4-4DBE-9C61-D8CC9EE382CF}"/>
          </ac:spMkLst>
        </pc:spChg>
        <pc:picChg chg="del mod">
          <ac:chgData name="Pearl Kyei" userId="6e04782a-5f7f-4018-8ced-f3b0b83cbf52" providerId="ADAL" clId="{8D618456-DD22-4AA7-8580-29BC495A4C81}" dt="2023-07-12T09:15:02.197" v="302" actId="478"/>
          <ac:picMkLst>
            <pc:docMk/>
            <pc:sldMk cId="3158178877" sldId="331"/>
            <ac:picMk id="3" creationId="{A0B863FA-2609-D911-2796-508BDF3110D3}"/>
          </ac:picMkLst>
        </pc:picChg>
        <pc:picChg chg="add mod">
          <ac:chgData name="Pearl Kyei" userId="6e04782a-5f7f-4018-8ced-f3b0b83cbf52" providerId="ADAL" clId="{8D618456-DD22-4AA7-8580-29BC495A4C81}" dt="2023-07-12T09:15:07.801" v="306" actId="1076"/>
          <ac:picMkLst>
            <pc:docMk/>
            <pc:sldMk cId="3158178877" sldId="331"/>
            <ac:picMk id="4" creationId="{F4ADD20A-1B9C-C150-8E4B-953BFE9652A1}"/>
          </ac:picMkLst>
        </pc:picChg>
        <pc:picChg chg="add mod">
          <ac:chgData name="Pearl Kyei" userId="6e04782a-5f7f-4018-8ced-f3b0b83cbf52" providerId="ADAL" clId="{8D618456-DD22-4AA7-8580-29BC495A4C81}" dt="2023-07-12T09:01:20.433" v="294" actId="1076"/>
          <ac:picMkLst>
            <pc:docMk/>
            <pc:sldMk cId="3158178877" sldId="331"/>
            <ac:picMk id="6" creationId="{ACB37596-3F0F-C392-3E8D-94F4ABA5909E}"/>
          </ac:picMkLst>
        </pc:picChg>
        <pc:picChg chg="del">
          <ac:chgData name="Pearl Kyei" userId="6e04782a-5f7f-4018-8ced-f3b0b83cbf52" providerId="ADAL" clId="{8D618456-DD22-4AA7-8580-29BC495A4C81}" dt="2023-07-12T08:30:01.874" v="191" actId="478"/>
          <ac:picMkLst>
            <pc:docMk/>
            <pc:sldMk cId="3158178877" sldId="331"/>
            <ac:picMk id="7" creationId="{5C2952CD-482A-11DD-AD58-482D27B004F0}"/>
          </ac:picMkLst>
        </pc:picChg>
        <pc:picChg chg="del">
          <ac:chgData name="Pearl Kyei" userId="6e04782a-5f7f-4018-8ced-f3b0b83cbf52" providerId="ADAL" clId="{8D618456-DD22-4AA7-8580-29BC495A4C81}" dt="2023-07-12T08:30:02.727" v="192" actId="478"/>
          <ac:picMkLst>
            <pc:docMk/>
            <pc:sldMk cId="3158178877" sldId="331"/>
            <ac:picMk id="11" creationId="{B2239749-7050-B1C6-3C4E-D403095F7C53}"/>
          </ac:picMkLst>
        </pc:picChg>
        <pc:picChg chg="add mod">
          <ac:chgData name="Pearl Kyei" userId="6e04782a-5f7f-4018-8ced-f3b0b83cbf52" providerId="ADAL" clId="{8D618456-DD22-4AA7-8580-29BC495A4C81}" dt="2023-07-12T09:15:29.841" v="314" actId="14100"/>
          <ac:picMkLst>
            <pc:docMk/>
            <pc:sldMk cId="3158178877" sldId="331"/>
            <ac:picMk id="12" creationId="{D5ED20D7-2039-3E06-1229-D8A0854A42B3}"/>
          </ac:picMkLst>
        </pc:picChg>
      </pc:sldChg>
      <pc:sldChg chg="del ord">
        <pc:chgData name="Pearl Kyei" userId="6e04782a-5f7f-4018-8ced-f3b0b83cbf52" providerId="ADAL" clId="{8D618456-DD22-4AA7-8580-29BC495A4C81}" dt="2023-07-12T08:53:37.580" v="285" actId="47"/>
        <pc:sldMkLst>
          <pc:docMk/>
          <pc:sldMk cId="68938784" sldId="332"/>
        </pc:sldMkLst>
      </pc:sldChg>
      <pc:sldChg chg="addSp delSp modSp mod">
        <pc:chgData name="Pearl Kyei" userId="6e04782a-5f7f-4018-8ced-f3b0b83cbf52" providerId="ADAL" clId="{8D618456-DD22-4AA7-8580-29BC495A4C81}" dt="2023-07-12T08:51:42.387" v="282" actId="14100"/>
        <pc:sldMkLst>
          <pc:docMk/>
          <pc:sldMk cId="2869138168" sldId="340"/>
        </pc:sldMkLst>
        <pc:spChg chg="mod">
          <ac:chgData name="Pearl Kyei" userId="6e04782a-5f7f-4018-8ced-f3b0b83cbf52" providerId="ADAL" clId="{8D618456-DD22-4AA7-8580-29BC495A4C81}" dt="2023-07-12T08:20:10.973" v="164" actId="6549"/>
          <ac:spMkLst>
            <pc:docMk/>
            <pc:sldMk cId="2869138168" sldId="340"/>
            <ac:spMk id="2" creationId="{77865BA7-66D2-9BDE-B775-3D2659BE239E}"/>
          </ac:spMkLst>
        </pc:spChg>
        <pc:spChg chg="del mod">
          <ac:chgData name="Pearl Kyei" userId="6e04782a-5f7f-4018-8ced-f3b0b83cbf52" providerId="ADAL" clId="{8D618456-DD22-4AA7-8580-29BC495A4C81}" dt="2023-07-12T08:07:34.865" v="110" actId="478"/>
          <ac:spMkLst>
            <pc:docMk/>
            <pc:sldMk cId="2869138168" sldId="340"/>
            <ac:spMk id="13" creationId="{58772A19-3DD0-9206-3CA6-4B3D9BD55C68}"/>
          </ac:spMkLst>
        </pc:spChg>
        <pc:spChg chg="del mod">
          <ac:chgData name="Pearl Kyei" userId="6e04782a-5f7f-4018-8ced-f3b0b83cbf52" providerId="ADAL" clId="{8D618456-DD22-4AA7-8580-29BC495A4C81}" dt="2023-07-12T07:42:56.204" v="108" actId="478"/>
          <ac:spMkLst>
            <pc:docMk/>
            <pc:sldMk cId="2869138168" sldId="340"/>
            <ac:spMk id="14" creationId="{C5BECFE4-BC14-06E7-3323-FC1175E4BEDE}"/>
          </ac:spMkLst>
        </pc:spChg>
        <pc:picChg chg="add del mod ord modCrop">
          <ac:chgData name="Pearl Kyei" userId="6e04782a-5f7f-4018-8ced-f3b0b83cbf52" providerId="ADAL" clId="{8D618456-DD22-4AA7-8580-29BC495A4C81}" dt="2023-07-12T08:07:36.834" v="111" actId="478"/>
          <ac:picMkLst>
            <pc:docMk/>
            <pc:sldMk cId="2869138168" sldId="340"/>
            <ac:picMk id="4" creationId="{5EC29C3C-7DDA-1E20-7D6A-17E283EE5B68}"/>
          </ac:picMkLst>
        </pc:picChg>
        <pc:picChg chg="add del mod modCrop">
          <ac:chgData name="Pearl Kyei" userId="6e04782a-5f7f-4018-8ced-f3b0b83cbf52" providerId="ADAL" clId="{8D618456-DD22-4AA7-8580-29BC495A4C81}" dt="2023-07-12T07:42:51.241" v="107" actId="478"/>
          <ac:picMkLst>
            <pc:docMk/>
            <pc:sldMk cId="2869138168" sldId="340"/>
            <ac:picMk id="5" creationId="{3131D373-46C6-2027-DF0D-179CD9B2E9E1}"/>
          </ac:picMkLst>
        </pc:picChg>
        <pc:picChg chg="del">
          <ac:chgData name="Pearl Kyei" userId="6e04782a-5f7f-4018-8ced-f3b0b83cbf52" providerId="ADAL" clId="{8D618456-DD22-4AA7-8580-29BC495A4C81}" dt="2023-07-12T06:51:19.888" v="58" actId="478"/>
          <ac:picMkLst>
            <pc:docMk/>
            <pc:sldMk cId="2869138168" sldId="340"/>
            <ac:picMk id="6" creationId="{2230CFF1-A268-C402-59EB-AC6049BE4231}"/>
          </ac:picMkLst>
        </pc:picChg>
        <pc:picChg chg="add del mod">
          <ac:chgData name="Pearl Kyei" userId="6e04782a-5f7f-4018-8ced-f3b0b83cbf52" providerId="ADAL" clId="{8D618456-DD22-4AA7-8580-29BC495A4C81}" dt="2023-07-12T08:14:27.643" v="116" actId="478"/>
          <ac:picMkLst>
            <pc:docMk/>
            <pc:sldMk cId="2869138168" sldId="340"/>
            <ac:picMk id="6" creationId="{C39ED152-71F4-EBD1-0BBA-702755F55C7F}"/>
          </ac:picMkLst>
        </pc:picChg>
        <pc:picChg chg="add del mod modCrop">
          <ac:chgData name="Pearl Kyei" userId="6e04782a-5f7f-4018-8ced-f3b0b83cbf52" providerId="ADAL" clId="{8D618456-DD22-4AA7-8580-29BC495A4C81}" dt="2023-07-12T08:39:29.059" v="206" actId="478"/>
          <ac:picMkLst>
            <pc:docMk/>
            <pc:sldMk cId="2869138168" sldId="340"/>
            <ac:picMk id="8" creationId="{87D96028-04B7-F44A-1C60-79D150ADAFF2}"/>
          </ac:picMkLst>
        </pc:picChg>
        <pc:picChg chg="del">
          <ac:chgData name="Pearl Kyei" userId="6e04782a-5f7f-4018-8ced-f3b0b83cbf52" providerId="ADAL" clId="{8D618456-DD22-4AA7-8580-29BC495A4C81}" dt="2023-07-12T06:51:17.310" v="57" actId="478"/>
          <ac:picMkLst>
            <pc:docMk/>
            <pc:sldMk cId="2869138168" sldId="340"/>
            <ac:picMk id="11" creationId="{B805B724-C373-FDC7-7385-B5656B2DBBD8}"/>
          </ac:picMkLst>
        </pc:picChg>
        <pc:picChg chg="add del mod modCrop">
          <ac:chgData name="Pearl Kyei" userId="6e04782a-5f7f-4018-8ced-f3b0b83cbf52" providerId="ADAL" clId="{8D618456-DD22-4AA7-8580-29BC495A4C81}" dt="2023-07-12T08:39:28.317" v="205" actId="478"/>
          <ac:picMkLst>
            <pc:docMk/>
            <pc:sldMk cId="2869138168" sldId="340"/>
            <ac:picMk id="11" creationId="{C32EF664-6E64-6E11-9441-2FB5A9F07C8B}"/>
          </ac:picMkLst>
        </pc:picChg>
        <pc:picChg chg="add del mod modCrop">
          <ac:chgData name="Pearl Kyei" userId="6e04782a-5f7f-4018-8ced-f3b0b83cbf52" providerId="ADAL" clId="{8D618456-DD22-4AA7-8580-29BC495A4C81}" dt="2023-07-12T08:39:27.829" v="204" actId="478"/>
          <ac:picMkLst>
            <pc:docMk/>
            <pc:sldMk cId="2869138168" sldId="340"/>
            <ac:picMk id="16" creationId="{D28B8BA5-49F6-9F10-9441-46A4FCACE41B}"/>
          </ac:picMkLst>
        </pc:picChg>
        <pc:picChg chg="add del mod">
          <ac:chgData name="Pearl Kyei" userId="6e04782a-5f7f-4018-8ced-f3b0b83cbf52" providerId="ADAL" clId="{8D618456-DD22-4AA7-8580-29BC495A4C81}" dt="2023-07-12T08:39:36.171" v="209" actId="478"/>
          <ac:picMkLst>
            <pc:docMk/>
            <pc:sldMk cId="2869138168" sldId="340"/>
            <ac:picMk id="19" creationId="{351D84D4-553C-732C-38B1-EF1E8F94D70A}"/>
          </ac:picMkLst>
        </pc:picChg>
        <pc:picChg chg="add mod modCrop">
          <ac:chgData name="Pearl Kyei" userId="6e04782a-5f7f-4018-8ced-f3b0b83cbf52" providerId="ADAL" clId="{8D618456-DD22-4AA7-8580-29BC495A4C81}" dt="2023-07-12T08:51:33.483" v="280" actId="1076"/>
          <ac:picMkLst>
            <pc:docMk/>
            <pc:sldMk cId="2869138168" sldId="340"/>
            <ac:picMk id="21" creationId="{BAF118FA-5F17-D3F3-B2C4-89A8BFC41DC2}"/>
          </ac:picMkLst>
        </pc:picChg>
        <pc:picChg chg="add mod modCrop">
          <ac:chgData name="Pearl Kyei" userId="6e04782a-5f7f-4018-8ced-f3b0b83cbf52" providerId="ADAL" clId="{8D618456-DD22-4AA7-8580-29BC495A4C81}" dt="2023-07-12T08:51:38.640" v="281" actId="14100"/>
          <ac:picMkLst>
            <pc:docMk/>
            <pc:sldMk cId="2869138168" sldId="340"/>
            <ac:picMk id="23" creationId="{E8D9E973-4237-66C5-C719-C339D9EBDB79}"/>
          </ac:picMkLst>
        </pc:picChg>
        <pc:picChg chg="add mod modCrop">
          <ac:chgData name="Pearl Kyei" userId="6e04782a-5f7f-4018-8ced-f3b0b83cbf52" providerId="ADAL" clId="{8D618456-DD22-4AA7-8580-29BC495A4C81}" dt="2023-07-12T08:51:42.387" v="282" actId="14100"/>
          <ac:picMkLst>
            <pc:docMk/>
            <pc:sldMk cId="2869138168" sldId="340"/>
            <ac:picMk id="25" creationId="{8A107470-4841-EBFC-F4FF-585CB7EDD6AA}"/>
          </ac:picMkLst>
        </pc:picChg>
        <pc:cxnChg chg="del mod">
          <ac:chgData name="Pearl Kyei" userId="6e04782a-5f7f-4018-8ced-f3b0b83cbf52" providerId="ADAL" clId="{8D618456-DD22-4AA7-8580-29BC495A4C81}" dt="2023-07-12T08:18:00.203" v="151" actId="478"/>
          <ac:cxnSpMkLst>
            <pc:docMk/>
            <pc:sldMk cId="2869138168" sldId="340"/>
            <ac:cxnSpMk id="12" creationId="{6545CA9A-6D21-20B5-342F-9B5F80E49AC6}"/>
          </ac:cxnSpMkLst>
        </pc:cxnChg>
        <pc:cxnChg chg="add del mod">
          <ac:chgData name="Pearl Kyei" userId="6e04782a-5f7f-4018-8ced-f3b0b83cbf52" providerId="ADAL" clId="{8D618456-DD22-4AA7-8580-29BC495A4C81}" dt="2023-07-12T08:18:04.540" v="153" actId="478"/>
          <ac:cxnSpMkLst>
            <pc:docMk/>
            <pc:sldMk cId="2869138168" sldId="340"/>
            <ac:cxnSpMk id="17" creationId="{6855A221-F2AE-43FF-D6DC-9A88D18179A5}"/>
          </ac:cxnSpMkLst>
        </pc:cxnChg>
      </pc:sldChg>
      <pc:sldChg chg="del">
        <pc:chgData name="Pearl Kyei" userId="6e04782a-5f7f-4018-8ced-f3b0b83cbf52" providerId="ADAL" clId="{8D618456-DD22-4AA7-8580-29BC495A4C81}" dt="2023-07-12T06:50:44.147" v="0" actId="47"/>
        <pc:sldMkLst>
          <pc:docMk/>
          <pc:sldMk cId="3627125865" sldId="341"/>
        </pc:sldMkLst>
      </pc:sldChg>
      <pc:sldChg chg="addSp delSp modSp add mod modNotesTx">
        <pc:chgData name="Pearl Kyei" userId="6e04782a-5f7f-4018-8ced-f3b0b83cbf52" providerId="ADAL" clId="{8D618456-DD22-4AA7-8580-29BC495A4C81}" dt="2023-07-12T08:50:47.193" v="272" actId="14100"/>
        <pc:sldMkLst>
          <pc:docMk/>
          <pc:sldMk cId="3985987751" sldId="341"/>
        </pc:sldMkLst>
        <pc:spChg chg="mod">
          <ac:chgData name="Pearl Kyei" userId="6e04782a-5f7f-4018-8ced-f3b0b83cbf52" providerId="ADAL" clId="{8D618456-DD22-4AA7-8580-29BC495A4C81}" dt="2023-07-12T08:28:09.139" v="181" actId="14100"/>
          <ac:spMkLst>
            <pc:docMk/>
            <pc:sldMk cId="3985987751" sldId="341"/>
            <ac:spMk id="2" creationId="{77865BA7-66D2-9BDE-B775-3D2659BE239E}"/>
          </ac:spMkLst>
        </pc:spChg>
        <pc:picChg chg="add del mod">
          <ac:chgData name="Pearl Kyei" userId="6e04782a-5f7f-4018-8ced-f3b0b83cbf52" providerId="ADAL" clId="{8D618456-DD22-4AA7-8580-29BC495A4C81}" dt="2023-07-12T08:46:00.823" v="228" actId="478"/>
          <ac:picMkLst>
            <pc:docMk/>
            <pc:sldMk cId="3985987751" sldId="341"/>
            <ac:picMk id="4" creationId="{05B677DB-8580-91CE-FDD0-7109FB1DF2A2}"/>
          </ac:picMkLst>
        </pc:picChg>
        <pc:picChg chg="add del mod">
          <ac:chgData name="Pearl Kyei" userId="6e04782a-5f7f-4018-8ced-f3b0b83cbf52" providerId="ADAL" clId="{8D618456-DD22-4AA7-8580-29BC495A4C81}" dt="2023-07-12T08:47:01.494" v="235" actId="478"/>
          <ac:picMkLst>
            <pc:docMk/>
            <pc:sldMk cId="3985987751" sldId="341"/>
            <ac:picMk id="6" creationId="{3DD180A9-2E09-C680-FB3E-60FB7E15788F}"/>
          </ac:picMkLst>
        </pc:picChg>
        <pc:picChg chg="del">
          <ac:chgData name="Pearl Kyei" userId="6e04782a-5f7f-4018-8ced-f3b0b83cbf52" providerId="ADAL" clId="{8D618456-DD22-4AA7-8580-29BC495A4C81}" dt="2023-07-12T08:28:23.838" v="184" actId="478"/>
          <ac:picMkLst>
            <pc:docMk/>
            <pc:sldMk cId="3985987751" sldId="341"/>
            <ac:picMk id="8" creationId="{87D96028-04B7-F44A-1C60-79D150ADAFF2}"/>
          </ac:picMkLst>
        </pc:picChg>
        <pc:picChg chg="add del mod">
          <ac:chgData name="Pearl Kyei" userId="6e04782a-5f7f-4018-8ced-f3b0b83cbf52" providerId="ADAL" clId="{8D618456-DD22-4AA7-8580-29BC495A4C81}" dt="2023-07-12T08:47:00.144" v="233" actId="478"/>
          <ac:picMkLst>
            <pc:docMk/>
            <pc:sldMk cId="3985987751" sldId="341"/>
            <ac:picMk id="10" creationId="{E16C3BB6-6AF5-FB57-16EC-42789E309177}"/>
          </ac:picMkLst>
        </pc:picChg>
        <pc:picChg chg="del">
          <ac:chgData name="Pearl Kyei" userId="6e04782a-5f7f-4018-8ced-f3b0b83cbf52" providerId="ADAL" clId="{8D618456-DD22-4AA7-8580-29BC495A4C81}" dt="2023-07-12T08:28:23.179" v="183" actId="478"/>
          <ac:picMkLst>
            <pc:docMk/>
            <pc:sldMk cId="3985987751" sldId="341"/>
            <ac:picMk id="11" creationId="{C32EF664-6E64-6E11-9441-2FB5A9F07C8B}"/>
          </ac:picMkLst>
        </pc:picChg>
        <pc:picChg chg="add del mod">
          <ac:chgData name="Pearl Kyei" userId="6e04782a-5f7f-4018-8ced-f3b0b83cbf52" providerId="ADAL" clId="{8D618456-DD22-4AA7-8580-29BC495A4C81}" dt="2023-07-12T08:47:00.735" v="234" actId="478"/>
          <ac:picMkLst>
            <pc:docMk/>
            <pc:sldMk cId="3985987751" sldId="341"/>
            <ac:picMk id="13" creationId="{F95C6B54-FEB3-F0D4-CB3E-6F7F8EB137DE}"/>
          </ac:picMkLst>
        </pc:picChg>
        <pc:picChg chg="add mod modCrop">
          <ac:chgData name="Pearl Kyei" userId="6e04782a-5f7f-4018-8ced-f3b0b83cbf52" providerId="ADAL" clId="{8D618456-DD22-4AA7-8580-29BC495A4C81}" dt="2023-07-12T08:50:43.995" v="271" actId="14100"/>
          <ac:picMkLst>
            <pc:docMk/>
            <pc:sldMk cId="3985987751" sldId="341"/>
            <ac:picMk id="15" creationId="{46438195-D6E9-0AA3-BFE7-9CE3B2A23C3C}"/>
          </ac:picMkLst>
        </pc:picChg>
        <pc:picChg chg="del">
          <ac:chgData name="Pearl Kyei" userId="6e04782a-5f7f-4018-8ced-f3b0b83cbf52" providerId="ADAL" clId="{8D618456-DD22-4AA7-8580-29BC495A4C81}" dt="2023-07-12T08:28:22.495" v="182" actId="478"/>
          <ac:picMkLst>
            <pc:docMk/>
            <pc:sldMk cId="3985987751" sldId="341"/>
            <ac:picMk id="16" creationId="{D28B8BA5-49F6-9F10-9441-46A4FCACE41B}"/>
          </ac:picMkLst>
        </pc:picChg>
        <pc:picChg chg="add mod modCrop">
          <ac:chgData name="Pearl Kyei" userId="6e04782a-5f7f-4018-8ced-f3b0b83cbf52" providerId="ADAL" clId="{8D618456-DD22-4AA7-8580-29BC495A4C81}" dt="2023-07-12T08:50:47.193" v="272" actId="14100"/>
          <ac:picMkLst>
            <pc:docMk/>
            <pc:sldMk cId="3985987751" sldId="341"/>
            <ac:picMk id="18" creationId="{CE92F3B4-ADBE-3B81-3446-9E1F7AFFA756}"/>
          </ac:picMkLst>
        </pc:picChg>
        <pc:picChg chg="add del mod modCrop">
          <ac:chgData name="Pearl Kyei" userId="6e04782a-5f7f-4018-8ced-f3b0b83cbf52" providerId="ADAL" clId="{8D618456-DD22-4AA7-8580-29BC495A4C81}" dt="2023-07-12T08:49:48.644" v="259" actId="478"/>
          <ac:picMkLst>
            <pc:docMk/>
            <pc:sldMk cId="3985987751" sldId="341"/>
            <ac:picMk id="20" creationId="{1AB0B109-FA4B-EA44-F16E-0F2EA6B7A2DC}"/>
          </ac:picMkLst>
        </pc:picChg>
        <pc:picChg chg="add mod modCrop">
          <ac:chgData name="Pearl Kyei" userId="6e04782a-5f7f-4018-8ced-f3b0b83cbf52" providerId="ADAL" clId="{8D618456-DD22-4AA7-8580-29BC495A4C81}" dt="2023-07-12T08:50:38.424" v="270" actId="1076"/>
          <ac:picMkLst>
            <pc:docMk/>
            <pc:sldMk cId="3985987751" sldId="341"/>
            <ac:picMk id="22" creationId="{04A1F98A-FC40-A50D-93F1-9FF867559F24}"/>
          </ac:picMkLst>
        </pc:picChg>
      </pc:sldChg>
      <pc:sldChg chg="del">
        <pc:chgData name="Pearl Kyei" userId="6e04782a-5f7f-4018-8ced-f3b0b83cbf52" providerId="ADAL" clId="{8D618456-DD22-4AA7-8580-29BC495A4C81}" dt="2023-07-12T06:50:45.766" v="1" actId="47"/>
        <pc:sldMkLst>
          <pc:docMk/>
          <pc:sldMk cId="1538541649" sldId="342"/>
        </pc:sldMkLst>
      </pc:sldChg>
    </pc:docChg>
  </pc:docChgLst>
  <pc:docChgLst>
    <pc:chgData name="Prof. Samuel Kobina Annim" userId="de221d1d-9cab-4488-8af4-6d60bf0b070e" providerId="ADAL" clId="{3FAE0E0D-B7AD-A34C-849A-86F69AC80103}"/>
    <pc:docChg chg="modSld">
      <pc:chgData name="Prof. Samuel Kobina Annim" userId="de221d1d-9cab-4488-8af4-6d60bf0b070e" providerId="ADAL" clId="{3FAE0E0D-B7AD-A34C-849A-86F69AC80103}" dt="2023-08-09T05:07:49.422" v="199" actId="20577"/>
      <pc:docMkLst>
        <pc:docMk/>
      </pc:docMkLst>
      <pc:sldChg chg="modSp mod">
        <pc:chgData name="Prof. Samuel Kobina Annim" userId="de221d1d-9cab-4488-8af4-6d60bf0b070e" providerId="ADAL" clId="{3FAE0E0D-B7AD-A34C-849A-86F69AC80103}" dt="2023-08-08T15:56:30.345" v="0" actId="14100"/>
        <pc:sldMkLst>
          <pc:docMk/>
          <pc:sldMk cId="2305769363" sldId="262"/>
        </pc:sldMkLst>
        <pc:spChg chg="mod">
          <ac:chgData name="Prof. Samuel Kobina Annim" userId="de221d1d-9cab-4488-8af4-6d60bf0b070e" providerId="ADAL" clId="{3FAE0E0D-B7AD-A34C-849A-86F69AC80103}" dt="2023-08-08T15:56:30.345" v="0" actId="14100"/>
          <ac:spMkLst>
            <pc:docMk/>
            <pc:sldMk cId="2305769363" sldId="262"/>
            <ac:spMk id="15" creationId="{30805AD0-810D-4E04-9D5B-D78C5C336F6D}"/>
          </ac:spMkLst>
        </pc:spChg>
      </pc:sldChg>
      <pc:sldChg chg="modNotesTx">
        <pc:chgData name="Prof. Samuel Kobina Annim" userId="de221d1d-9cab-4488-8af4-6d60bf0b070e" providerId="ADAL" clId="{3FAE0E0D-B7AD-A34C-849A-86F69AC80103}" dt="2023-08-09T05:06:27.773" v="186" actId="20577"/>
        <pc:sldMkLst>
          <pc:docMk/>
          <pc:sldMk cId="421355277" sldId="320"/>
        </pc:sldMkLst>
      </pc:sldChg>
      <pc:sldChg chg="modNotesTx">
        <pc:chgData name="Prof. Samuel Kobina Annim" userId="de221d1d-9cab-4488-8af4-6d60bf0b070e" providerId="ADAL" clId="{3FAE0E0D-B7AD-A34C-849A-86F69AC80103}" dt="2023-08-09T05:03:50.892" v="43" actId="20577"/>
        <pc:sldMkLst>
          <pc:docMk/>
          <pc:sldMk cId="2244138973" sldId="325"/>
        </pc:sldMkLst>
      </pc:sldChg>
      <pc:sldChg chg="modNotesTx">
        <pc:chgData name="Prof. Samuel Kobina Annim" userId="de221d1d-9cab-4488-8af4-6d60bf0b070e" providerId="ADAL" clId="{3FAE0E0D-B7AD-A34C-849A-86F69AC80103}" dt="2023-08-09T05:07:49.422" v="199" actId="20577"/>
        <pc:sldMkLst>
          <pc:docMk/>
          <pc:sldMk cId="2150758575" sldId="341"/>
        </pc:sldMkLst>
      </pc:sldChg>
    </pc:docChg>
  </pc:docChgLst>
  <pc:docChgLst>
    <pc:chgData name="Prof. Samuel Kobina Annim" userId="S::samuel.annim@statsghana.gov.gh::de221d1d-9cab-4488-8af4-6d60bf0b070e" providerId="AD" clId="Web-{2F30F333-4BDD-9E5E-9672-B3B77F2521CA}"/>
    <pc:docChg chg="modSld">
      <pc:chgData name="Prof. Samuel Kobina Annim" userId="S::samuel.annim@statsghana.gov.gh::de221d1d-9cab-4488-8af4-6d60bf0b070e" providerId="AD" clId="Web-{2F30F333-4BDD-9E5E-9672-B3B77F2521CA}" dt="2023-07-11T13:44:43.487" v="438"/>
      <pc:docMkLst>
        <pc:docMk/>
      </pc:docMkLst>
      <pc:sldChg chg="modSp modNotes">
        <pc:chgData name="Prof. Samuel Kobina Annim" userId="S::samuel.annim@statsghana.gov.gh::de221d1d-9cab-4488-8af4-6d60bf0b070e" providerId="AD" clId="Web-{2F30F333-4BDD-9E5E-9672-B3B77F2521CA}" dt="2023-07-11T12:02:43.001" v="83"/>
        <pc:sldMkLst>
          <pc:docMk/>
          <pc:sldMk cId="1118907018" sldId="259"/>
        </pc:sldMkLst>
        <pc:spChg chg="mod">
          <ac:chgData name="Prof. Samuel Kobina Annim" userId="S::samuel.annim@statsghana.gov.gh::de221d1d-9cab-4488-8af4-6d60bf0b070e" providerId="AD" clId="Web-{2F30F333-4BDD-9E5E-9672-B3B77F2521CA}" dt="2023-07-11T11:57:53.288" v="15" actId="20577"/>
          <ac:spMkLst>
            <pc:docMk/>
            <pc:sldMk cId="1118907018" sldId="259"/>
            <ac:spMk id="4" creationId="{096C1948-B6E3-4124-A40D-7CD426164284}"/>
          </ac:spMkLst>
        </pc:spChg>
      </pc:sldChg>
      <pc:sldChg chg="modNotes">
        <pc:chgData name="Prof. Samuel Kobina Annim" userId="S::samuel.annim@statsghana.gov.gh::de221d1d-9cab-4488-8af4-6d60bf0b070e" providerId="AD" clId="Web-{2F30F333-4BDD-9E5E-9672-B3B77F2521CA}" dt="2023-07-11T13:44:43.487" v="438"/>
        <pc:sldMkLst>
          <pc:docMk/>
          <pc:sldMk cId="1142664087" sldId="313"/>
        </pc:sldMkLst>
      </pc:sldChg>
      <pc:sldChg chg="modNotes">
        <pc:chgData name="Prof. Samuel Kobina Annim" userId="S::samuel.annim@statsghana.gov.gh::de221d1d-9cab-4488-8af4-6d60bf0b070e" providerId="AD" clId="Web-{2F30F333-4BDD-9E5E-9672-B3B77F2521CA}" dt="2023-07-11T13:38:17.115" v="420"/>
        <pc:sldMkLst>
          <pc:docMk/>
          <pc:sldMk cId="2796228379" sldId="317"/>
        </pc:sldMkLst>
      </pc:sldChg>
      <pc:sldChg chg="modNotes">
        <pc:chgData name="Prof. Samuel Kobina Annim" userId="S::samuel.annim@statsghana.gov.gh::de221d1d-9cab-4488-8af4-6d60bf0b070e" providerId="AD" clId="Web-{2F30F333-4BDD-9E5E-9672-B3B77F2521CA}" dt="2023-07-11T12:04:26.348" v="215"/>
        <pc:sldMkLst>
          <pc:docMk/>
          <pc:sldMk cId="3099550433" sldId="335"/>
        </pc:sldMkLst>
      </pc:sldChg>
    </pc:docChg>
  </pc:docChgLst>
  <pc:docChgLst>
    <pc:chgData name="Pearl Kyei" userId="6e04782a-5f7f-4018-8ced-f3b0b83cbf52" providerId="ADAL" clId="{40D5ACF9-5F29-4225-98BA-65D48B45B203}"/>
    <pc:docChg chg="undo custSel addSld delSld modSld sldOrd">
      <pc:chgData name="Pearl Kyei" userId="6e04782a-5f7f-4018-8ced-f3b0b83cbf52" providerId="ADAL" clId="{40D5ACF9-5F29-4225-98BA-65D48B45B203}" dt="2023-10-11T06:19:58.693" v="295" actId="1076"/>
      <pc:docMkLst>
        <pc:docMk/>
      </pc:docMkLst>
      <pc:sldChg chg="modSp mod">
        <pc:chgData name="Pearl Kyei" userId="6e04782a-5f7f-4018-8ced-f3b0b83cbf52" providerId="ADAL" clId="{40D5ACF9-5F29-4225-98BA-65D48B45B203}" dt="2023-10-10T17:41:47.515" v="258" actId="20577"/>
        <pc:sldMkLst>
          <pc:docMk/>
          <pc:sldMk cId="2305769363" sldId="262"/>
        </pc:sldMkLst>
        <pc:spChg chg="mod">
          <ac:chgData name="Pearl Kyei" userId="6e04782a-5f7f-4018-8ced-f3b0b83cbf52" providerId="ADAL" clId="{40D5ACF9-5F29-4225-98BA-65D48B45B203}" dt="2023-10-10T17:41:47.515" v="258" actId="20577"/>
          <ac:spMkLst>
            <pc:docMk/>
            <pc:sldMk cId="2305769363" sldId="262"/>
            <ac:spMk id="15" creationId="{30805AD0-810D-4E04-9D5B-D78C5C336F6D}"/>
          </ac:spMkLst>
        </pc:spChg>
      </pc:sldChg>
      <pc:sldChg chg="addSp modSp mod">
        <pc:chgData name="Pearl Kyei" userId="6e04782a-5f7f-4018-8ced-f3b0b83cbf52" providerId="ADAL" clId="{40D5ACF9-5F29-4225-98BA-65D48B45B203}" dt="2023-10-06T15:42:45.392" v="175" actId="14100"/>
        <pc:sldMkLst>
          <pc:docMk/>
          <pc:sldMk cId="1142664087" sldId="313"/>
        </pc:sldMkLst>
        <pc:picChg chg="add mod modCrop">
          <ac:chgData name="Pearl Kyei" userId="6e04782a-5f7f-4018-8ced-f3b0b83cbf52" providerId="ADAL" clId="{40D5ACF9-5F29-4225-98BA-65D48B45B203}" dt="2023-10-06T15:42:45.392" v="175" actId="14100"/>
          <ac:picMkLst>
            <pc:docMk/>
            <pc:sldMk cId="1142664087" sldId="313"/>
            <ac:picMk id="5" creationId="{ED87B14B-675F-C4AD-AE77-3A5E9D1D2122}"/>
          </ac:picMkLst>
        </pc:picChg>
      </pc:sldChg>
      <pc:sldChg chg="addSp delSp modSp mod">
        <pc:chgData name="Pearl Kyei" userId="6e04782a-5f7f-4018-8ced-f3b0b83cbf52" providerId="ADAL" clId="{40D5ACF9-5F29-4225-98BA-65D48B45B203}" dt="2023-10-11T06:19:58.693" v="295" actId="1076"/>
        <pc:sldMkLst>
          <pc:docMk/>
          <pc:sldMk cId="2796228379" sldId="317"/>
        </pc:sldMkLst>
        <pc:spChg chg="mod">
          <ac:chgData name="Pearl Kyei" userId="6e04782a-5f7f-4018-8ced-f3b0b83cbf52" providerId="ADAL" clId="{40D5ACF9-5F29-4225-98BA-65D48B45B203}" dt="2023-10-06T10:44:56.261" v="112" actId="14100"/>
          <ac:spMkLst>
            <pc:docMk/>
            <pc:sldMk cId="2796228379" sldId="317"/>
            <ac:spMk id="2" creationId="{A5E9DA21-2D7D-7F8B-802E-D4FDA17A60F2}"/>
          </ac:spMkLst>
        </pc:spChg>
        <pc:picChg chg="add mod modCrop">
          <ac:chgData name="Pearl Kyei" userId="6e04782a-5f7f-4018-8ced-f3b0b83cbf52" providerId="ADAL" clId="{40D5ACF9-5F29-4225-98BA-65D48B45B203}" dt="2023-10-11T06:19:58.693" v="295" actId="1076"/>
          <ac:picMkLst>
            <pc:docMk/>
            <pc:sldMk cId="2796228379" sldId="317"/>
            <ac:picMk id="4" creationId="{5A41174F-17E5-89E0-7AAC-4115B8DF8601}"/>
          </ac:picMkLst>
        </pc:picChg>
        <pc:picChg chg="add del mod modCrop">
          <ac:chgData name="Pearl Kyei" userId="6e04782a-5f7f-4018-8ced-f3b0b83cbf52" providerId="ADAL" clId="{40D5ACF9-5F29-4225-98BA-65D48B45B203}" dt="2023-10-06T10:45:17.077" v="115" actId="478"/>
          <ac:picMkLst>
            <pc:docMk/>
            <pc:sldMk cId="2796228379" sldId="317"/>
            <ac:picMk id="4" creationId="{F46F7FC5-244D-50EB-1403-7380CD4855DA}"/>
          </ac:picMkLst>
        </pc:picChg>
        <pc:picChg chg="add del mod modCrop">
          <ac:chgData name="Pearl Kyei" userId="6e04782a-5f7f-4018-8ced-f3b0b83cbf52" providerId="ADAL" clId="{40D5ACF9-5F29-4225-98BA-65D48B45B203}" dt="2023-10-11T06:19:25.331" v="291" actId="478"/>
          <ac:picMkLst>
            <pc:docMk/>
            <pc:sldMk cId="2796228379" sldId="317"/>
            <ac:picMk id="7" creationId="{E52DA717-2769-2E74-C365-7590A73DABE9}"/>
          </ac:picMkLst>
        </pc:picChg>
      </pc:sldChg>
      <pc:sldChg chg="modSp mod">
        <pc:chgData name="Pearl Kyei" userId="6e04782a-5f7f-4018-8ced-f3b0b83cbf52" providerId="ADAL" clId="{40D5ACF9-5F29-4225-98BA-65D48B45B203}" dt="2023-10-10T21:55:17.633" v="290" actId="20577"/>
        <pc:sldMkLst>
          <pc:docMk/>
          <pc:sldMk cId="3745026371" sldId="319"/>
        </pc:sldMkLst>
        <pc:spChg chg="mod">
          <ac:chgData name="Pearl Kyei" userId="6e04782a-5f7f-4018-8ced-f3b0b83cbf52" providerId="ADAL" clId="{40D5ACF9-5F29-4225-98BA-65D48B45B203}" dt="2023-10-10T21:55:17.633" v="290" actId="20577"/>
          <ac:spMkLst>
            <pc:docMk/>
            <pc:sldMk cId="3745026371" sldId="319"/>
            <ac:spMk id="9" creationId="{7D1D3430-D724-470E-94D9-B6F087EFBCE4}"/>
          </ac:spMkLst>
        </pc:spChg>
        <pc:spChg chg="mod">
          <ac:chgData name="Pearl Kyei" userId="6e04782a-5f7f-4018-8ced-f3b0b83cbf52" providerId="ADAL" clId="{40D5ACF9-5F29-4225-98BA-65D48B45B203}" dt="2023-10-06T10:30:15.525" v="11" actId="20577"/>
          <ac:spMkLst>
            <pc:docMk/>
            <pc:sldMk cId="3745026371" sldId="319"/>
            <ac:spMk id="13" creationId="{41D998B9-5E1B-4673-B673-312661956B0B}"/>
          </ac:spMkLst>
        </pc:spChg>
        <pc:spChg chg="mod">
          <ac:chgData name="Pearl Kyei" userId="6e04782a-5f7f-4018-8ced-f3b0b83cbf52" providerId="ADAL" clId="{40D5ACF9-5F29-4225-98BA-65D48B45B203}" dt="2023-10-10T17:41:09.199" v="242" actId="20577"/>
          <ac:spMkLst>
            <pc:docMk/>
            <pc:sldMk cId="3745026371" sldId="319"/>
            <ac:spMk id="15" creationId="{C3FC85D8-31F3-455D-931E-DE3101C11320}"/>
          </ac:spMkLst>
        </pc:spChg>
        <pc:spChg chg="mod">
          <ac:chgData name="Pearl Kyei" userId="6e04782a-5f7f-4018-8ced-f3b0b83cbf52" providerId="ADAL" clId="{40D5ACF9-5F29-4225-98BA-65D48B45B203}" dt="2023-10-10T17:41:03.184" v="237" actId="20577"/>
          <ac:spMkLst>
            <pc:docMk/>
            <pc:sldMk cId="3745026371" sldId="319"/>
            <ac:spMk id="16" creationId="{2D648BA9-2571-4FD7-B8ED-21DF56D64319}"/>
          </ac:spMkLst>
        </pc:spChg>
        <pc:spChg chg="mod">
          <ac:chgData name="Pearl Kyei" userId="6e04782a-5f7f-4018-8ced-f3b0b83cbf52" providerId="ADAL" clId="{40D5ACF9-5F29-4225-98BA-65D48B45B203}" dt="2023-10-10T17:41:25.714" v="249" actId="20577"/>
          <ac:spMkLst>
            <pc:docMk/>
            <pc:sldMk cId="3745026371" sldId="319"/>
            <ac:spMk id="17" creationId="{468B9BFE-3F15-4B92-BF78-3F2D81FC21CE}"/>
          </ac:spMkLst>
        </pc:spChg>
        <pc:spChg chg="mod">
          <ac:chgData name="Pearl Kyei" userId="6e04782a-5f7f-4018-8ced-f3b0b83cbf52" providerId="ADAL" clId="{40D5ACF9-5F29-4225-98BA-65D48B45B203}" dt="2023-10-10T17:41:30.726" v="251" actId="20577"/>
          <ac:spMkLst>
            <pc:docMk/>
            <pc:sldMk cId="3745026371" sldId="319"/>
            <ac:spMk id="18" creationId="{468A6E27-641A-474D-BC0F-339205BF6478}"/>
          </ac:spMkLst>
        </pc:spChg>
      </pc:sldChg>
      <pc:sldChg chg="addSp modSp mod">
        <pc:chgData name="Pearl Kyei" userId="6e04782a-5f7f-4018-8ced-f3b0b83cbf52" providerId="ADAL" clId="{40D5ACF9-5F29-4225-98BA-65D48B45B203}" dt="2023-10-06T15:34:35.123" v="170" actId="14100"/>
        <pc:sldMkLst>
          <pc:docMk/>
          <pc:sldMk cId="2244138973" sldId="325"/>
        </pc:sldMkLst>
        <pc:picChg chg="add mod modCrop">
          <ac:chgData name="Pearl Kyei" userId="6e04782a-5f7f-4018-8ced-f3b0b83cbf52" providerId="ADAL" clId="{40D5ACF9-5F29-4225-98BA-65D48B45B203}" dt="2023-10-06T15:34:35.123" v="170" actId="14100"/>
          <ac:picMkLst>
            <pc:docMk/>
            <pc:sldMk cId="2244138973" sldId="325"/>
            <ac:picMk id="3" creationId="{C0CA5185-496C-2D49-791D-B59A2139F80B}"/>
          </ac:picMkLst>
        </pc:picChg>
      </pc:sldChg>
      <pc:sldChg chg="addSp modSp mod">
        <pc:chgData name="Pearl Kyei" userId="6e04782a-5f7f-4018-8ced-f3b0b83cbf52" providerId="ADAL" clId="{40D5ACF9-5F29-4225-98BA-65D48B45B203}" dt="2023-10-06T10:53:12.737" v="131" actId="1076"/>
        <pc:sldMkLst>
          <pc:docMk/>
          <pc:sldMk cId="1390800283" sldId="326"/>
        </pc:sldMkLst>
        <pc:picChg chg="add mod modCrop">
          <ac:chgData name="Pearl Kyei" userId="6e04782a-5f7f-4018-8ced-f3b0b83cbf52" providerId="ADAL" clId="{40D5ACF9-5F29-4225-98BA-65D48B45B203}" dt="2023-10-06T10:53:12.737" v="131" actId="1076"/>
          <ac:picMkLst>
            <pc:docMk/>
            <pc:sldMk cId="1390800283" sldId="326"/>
            <ac:picMk id="3" creationId="{A53939BB-94E8-4B01-61BA-2E05DE3BDC78}"/>
          </ac:picMkLst>
        </pc:picChg>
        <pc:picChg chg="add mod modCrop">
          <ac:chgData name="Pearl Kyei" userId="6e04782a-5f7f-4018-8ced-f3b0b83cbf52" providerId="ADAL" clId="{40D5ACF9-5F29-4225-98BA-65D48B45B203}" dt="2023-10-06T10:53:10.689" v="130" actId="1076"/>
          <ac:picMkLst>
            <pc:docMk/>
            <pc:sldMk cId="1390800283" sldId="326"/>
            <ac:picMk id="7" creationId="{DC5233B8-6F1E-AF1F-692F-2903508A25EE}"/>
          </ac:picMkLst>
        </pc:picChg>
      </pc:sldChg>
      <pc:sldChg chg="addSp delSp modSp mod">
        <pc:chgData name="Pearl Kyei" userId="6e04782a-5f7f-4018-8ced-f3b0b83cbf52" providerId="ADAL" clId="{40D5ACF9-5F29-4225-98BA-65D48B45B203}" dt="2023-10-06T14:51:14.211" v="165" actId="732"/>
        <pc:sldMkLst>
          <pc:docMk/>
          <pc:sldMk cId="1683668590" sldId="330"/>
        </pc:sldMkLst>
        <pc:picChg chg="add del mod modCrop">
          <ac:chgData name="Pearl Kyei" userId="6e04782a-5f7f-4018-8ced-f3b0b83cbf52" providerId="ADAL" clId="{40D5ACF9-5F29-4225-98BA-65D48B45B203}" dt="2023-10-06T14:47:44.543" v="161" actId="478"/>
          <ac:picMkLst>
            <pc:docMk/>
            <pc:sldMk cId="1683668590" sldId="330"/>
            <ac:picMk id="4" creationId="{7105484D-E383-E781-C5E8-EE26CA722E34}"/>
          </ac:picMkLst>
        </pc:picChg>
        <pc:picChg chg="add mod modCrop">
          <ac:chgData name="Pearl Kyei" userId="6e04782a-5f7f-4018-8ced-f3b0b83cbf52" providerId="ADAL" clId="{40D5ACF9-5F29-4225-98BA-65D48B45B203}" dt="2023-10-06T14:51:14.211" v="165" actId="732"/>
          <ac:picMkLst>
            <pc:docMk/>
            <pc:sldMk cId="1683668590" sldId="330"/>
            <ac:picMk id="6" creationId="{DD46B6C4-71EA-6966-BF46-217129E82FC3}"/>
          </ac:picMkLst>
        </pc:picChg>
      </pc:sldChg>
      <pc:sldChg chg="addSp delSp modSp mod">
        <pc:chgData name="Pearl Kyei" userId="6e04782a-5f7f-4018-8ced-f3b0b83cbf52" providerId="ADAL" clId="{40D5ACF9-5F29-4225-98BA-65D48B45B203}" dt="2023-10-10T21:54:11.908" v="287" actId="1076"/>
        <pc:sldMkLst>
          <pc:docMk/>
          <pc:sldMk cId="3158178877" sldId="331"/>
        </pc:sldMkLst>
        <pc:spChg chg="mod">
          <ac:chgData name="Pearl Kyei" userId="6e04782a-5f7f-4018-8ced-f3b0b83cbf52" providerId="ADAL" clId="{40D5ACF9-5F29-4225-98BA-65D48B45B203}" dt="2023-10-06T09:50:52.723" v="10" actId="1076"/>
          <ac:spMkLst>
            <pc:docMk/>
            <pc:sldMk cId="3158178877" sldId="331"/>
            <ac:spMk id="8" creationId="{E5333BCC-D1F4-4DBE-9C61-D8CC9EE382CF}"/>
          </ac:spMkLst>
        </pc:spChg>
        <pc:picChg chg="add mod modCrop">
          <ac:chgData name="Pearl Kyei" userId="6e04782a-5f7f-4018-8ced-f3b0b83cbf52" providerId="ADAL" clId="{40D5ACF9-5F29-4225-98BA-65D48B45B203}" dt="2023-10-10T21:54:11.908" v="287" actId="1076"/>
          <ac:picMkLst>
            <pc:docMk/>
            <pc:sldMk cId="3158178877" sldId="331"/>
            <ac:picMk id="3" creationId="{43DE61A5-3422-B00C-2DCA-7D20C70927E8}"/>
          </ac:picMkLst>
        </pc:picChg>
        <pc:picChg chg="add del mod">
          <ac:chgData name="Pearl Kyei" userId="6e04782a-5f7f-4018-8ced-f3b0b83cbf52" providerId="ADAL" clId="{40D5ACF9-5F29-4225-98BA-65D48B45B203}" dt="2023-10-10T16:28:04.101" v="178" actId="478"/>
          <ac:picMkLst>
            <pc:docMk/>
            <pc:sldMk cId="3158178877" sldId="331"/>
            <ac:picMk id="3" creationId="{69987567-3859-DC1A-FD81-4DAE7BD9ECDD}"/>
          </ac:picMkLst>
        </pc:picChg>
        <pc:picChg chg="add mod modCrop">
          <ac:chgData name="Pearl Kyei" userId="6e04782a-5f7f-4018-8ced-f3b0b83cbf52" providerId="ADAL" clId="{40D5ACF9-5F29-4225-98BA-65D48B45B203}" dt="2023-10-10T16:28:30.735" v="183" actId="732"/>
          <ac:picMkLst>
            <pc:docMk/>
            <pc:sldMk cId="3158178877" sldId="331"/>
            <ac:picMk id="4" creationId="{D37B3C49-5E81-D803-0B1A-829BB22E123C}"/>
          </ac:picMkLst>
        </pc:picChg>
        <pc:picChg chg="add del mod">
          <ac:chgData name="Pearl Kyei" userId="6e04782a-5f7f-4018-8ced-f3b0b83cbf52" providerId="ADAL" clId="{40D5ACF9-5F29-4225-98BA-65D48B45B203}" dt="2023-10-06T10:57:40.126" v="140" actId="478"/>
          <ac:picMkLst>
            <pc:docMk/>
            <pc:sldMk cId="3158178877" sldId="331"/>
            <ac:picMk id="5" creationId="{136BC733-8274-B1C2-ECDA-A9400F02AB9F}"/>
          </ac:picMkLst>
        </pc:picChg>
        <pc:picChg chg="add mod modCrop">
          <ac:chgData name="Pearl Kyei" userId="6e04782a-5f7f-4018-8ced-f3b0b83cbf52" providerId="ADAL" clId="{40D5ACF9-5F29-4225-98BA-65D48B45B203}" dt="2023-10-10T16:36:33.240" v="199" actId="1076"/>
          <ac:picMkLst>
            <pc:docMk/>
            <pc:sldMk cId="3158178877" sldId="331"/>
            <ac:picMk id="6" creationId="{7B1BCB4D-E9E7-728C-5402-33A4B4C66C69}"/>
          </ac:picMkLst>
        </pc:picChg>
        <pc:picChg chg="add del mod">
          <ac:chgData name="Pearl Kyei" userId="6e04782a-5f7f-4018-8ced-f3b0b83cbf52" providerId="ADAL" clId="{40D5ACF9-5F29-4225-98BA-65D48B45B203}" dt="2023-10-06T10:57:40.786" v="141" actId="478"/>
          <ac:picMkLst>
            <pc:docMk/>
            <pc:sldMk cId="3158178877" sldId="331"/>
            <ac:picMk id="7" creationId="{8C343B07-86D5-F186-2BA3-AB90EDDB1B0E}"/>
          </ac:picMkLst>
        </pc:picChg>
        <pc:picChg chg="add del mod modCrop">
          <ac:chgData name="Pearl Kyei" userId="6e04782a-5f7f-4018-8ced-f3b0b83cbf52" providerId="ADAL" clId="{40D5ACF9-5F29-4225-98BA-65D48B45B203}" dt="2023-10-10T21:53:26.770" v="280" actId="478"/>
          <ac:picMkLst>
            <pc:docMk/>
            <pc:sldMk cId="3158178877" sldId="331"/>
            <ac:picMk id="10" creationId="{4667A180-DA4D-972D-4C17-33281820C7A6}"/>
          </ac:picMkLst>
        </pc:picChg>
        <pc:picChg chg="add del mod modCrop">
          <ac:chgData name="Pearl Kyei" userId="6e04782a-5f7f-4018-8ced-f3b0b83cbf52" providerId="ADAL" clId="{40D5ACF9-5F29-4225-98BA-65D48B45B203}" dt="2023-10-10T16:28:33.608" v="185" actId="478"/>
          <ac:picMkLst>
            <pc:docMk/>
            <pc:sldMk cId="3158178877" sldId="331"/>
            <ac:picMk id="11" creationId="{DD5B324C-C317-9458-7486-EDC078B811BA}"/>
          </ac:picMkLst>
        </pc:picChg>
        <pc:picChg chg="add del mod modCrop">
          <ac:chgData name="Pearl Kyei" userId="6e04782a-5f7f-4018-8ced-f3b0b83cbf52" providerId="ADAL" clId="{40D5ACF9-5F29-4225-98BA-65D48B45B203}" dt="2023-10-10T16:28:32.804" v="184" actId="478"/>
          <ac:picMkLst>
            <pc:docMk/>
            <pc:sldMk cId="3158178877" sldId="331"/>
            <ac:picMk id="13" creationId="{BD759639-45AA-ED69-4CD9-81508428DAE1}"/>
          </ac:picMkLst>
        </pc:picChg>
      </pc:sldChg>
      <pc:sldChg chg="addSp delSp modSp mod">
        <pc:chgData name="Pearl Kyei" userId="6e04782a-5f7f-4018-8ced-f3b0b83cbf52" providerId="ADAL" clId="{40D5ACF9-5F29-4225-98BA-65D48B45B203}" dt="2023-10-10T17:58:25.152" v="274" actId="1076"/>
        <pc:sldMkLst>
          <pc:docMk/>
          <pc:sldMk cId="2111988410" sldId="338"/>
        </pc:sldMkLst>
        <pc:picChg chg="add del mod modCrop">
          <ac:chgData name="Pearl Kyei" userId="6e04782a-5f7f-4018-8ced-f3b0b83cbf52" providerId="ADAL" clId="{40D5ACF9-5F29-4225-98BA-65D48B45B203}" dt="2023-10-10T17:58:12.182" v="267" actId="478"/>
          <ac:picMkLst>
            <pc:docMk/>
            <pc:sldMk cId="2111988410" sldId="338"/>
            <ac:picMk id="4" creationId="{508DB543-1ADF-4E37-103B-927FF7C78263}"/>
          </ac:picMkLst>
        </pc:picChg>
        <pc:picChg chg="add mod">
          <ac:chgData name="Pearl Kyei" userId="6e04782a-5f7f-4018-8ced-f3b0b83cbf52" providerId="ADAL" clId="{40D5ACF9-5F29-4225-98BA-65D48B45B203}" dt="2023-10-10T17:58:25.152" v="274" actId="1076"/>
          <ac:picMkLst>
            <pc:docMk/>
            <pc:sldMk cId="2111988410" sldId="338"/>
            <ac:picMk id="5" creationId="{9E986293-53B9-02AF-CF5F-E96C71F723AE}"/>
          </ac:picMkLst>
        </pc:picChg>
      </pc:sldChg>
      <pc:sldChg chg="addSp modSp mod">
        <pc:chgData name="Pearl Kyei" userId="6e04782a-5f7f-4018-8ced-f3b0b83cbf52" providerId="ADAL" clId="{40D5ACF9-5F29-4225-98BA-65D48B45B203}" dt="2023-10-10T21:53:21.646" v="279" actId="20577"/>
        <pc:sldMkLst>
          <pc:docMk/>
          <pc:sldMk cId="2150758575" sldId="341"/>
        </pc:sldMkLst>
        <pc:spChg chg="mod">
          <ac:chgData name="Pearl Kyei" userId="6e04782a-5f7f-4018-8ced-f3b0b83cbf52" providerId="ADAL" clId="{40D5ACF9-5F29-4225-98BA-65D48B45B203}" dt="2023-10-10T21:53:21.646" v="279" actId="20577"/>
          <ac:spMkLst>
            <pc:docMk/>
            <pc:sldMk cId="2150758575" sldId="341"/>
            <ac:spMk id="2" creationId="{A4D99ED9-8497-59A9-8218-CF7F3948AE71}"/>
          </ac:spMkLst>
        </pc:spChg>
        <pc:graphicFrameChg chg="add mod">
          <ac:chgData name="Pearl Kyei" userId="6e04782a-5f7f-4018-8ced-f3b0b83cbf52" providerId="ADAL" clId="{40D5ACF9-5F29-4225-98BA-65D48B45B203}" dt="2023-10-10T21:52:36.514" v="277"/>
          <ac:graphicFrameMkLst>
            <pc:docMk/>
            <pc:sldMk cId="2150758575" sldId="341"/>
            <ac:graphicFrameMk id="3" creationId="{C86A0323-0E74-C505-0934-B04B38FC431D}"/>
          </ac:graphicFrameMkLst>
        </pc:graphicFrameChg>
      </pc:sldChg>
      <pc:sldChg chg="del">
        <pc:chgData name="Pearl Kyei" userId="6e04782a-5f7f-4018-8ced-f3b0b83cbf52" providerId="ADAL" clId="{40D5ACF9-5F29-4225-98BA-65D48B45B203}" dt="2023-10-06T10:33:52.174" v="40" actId="47"/>
        <pc:sldMkLst>
          <pc:docMk/>
          <pc:sldMk cId="3983791929" sldId="345"/>
        </pc:sldMkLst>
      </pc:sldChg>
      <pc:sldChg chg="del">
        <pc:chgData name="Pearl Kyei" userId="6e04782a-5f7f-4018-8ced-f3b0b83cbf52" providerId="ADAL" clId="{40D5ACF9-5F29-4225-98BA-65D48B45B203}" dt="2023-10-06T10:34:26.168" v="78" actId="47"/>
        <pc:sldMkLst>
          <pc:docMk/>
          <pc:sldMk cId="1011596726" sldId="346"/>
        </pc:sldMkLst>
      </pc:sldChg>
      <pc:sldChg chg="del">
        <pc:chgData name="Pearl Kyei" userId="6e04782a-5f7f-4018-8ced-f3b0b83cbf52" providerId="ADAL" clId="{40D5ACF9-5F29-4225-98BA-65D48B45B203}" dt="2023-10-06T10:34:35.319" v="79" actId="47"/>
        <pc:sldMkLst>
          <pc:docMk/>
          <pc:sldMk cId="504730750" sldId="347"/>
        </pc:sldMkLst>
      </pc:sldChg>
      <pc:sldChg chg="modSp add mod">
        <pc:chgData name="Pearl Kyei" userId="6e04782a-5f7f-4018-8ced-f3b0b83cbf52" providerId="ADAL" clId="{40D5ACF9-5F29-4225-98BA-65D48B45B203}" dt="2023-10-10T17:58:51.020" v="276" actId="14100"/>
        <pc:sldMkLst>
          <pc:docMk/>
          <pc:sldMk cId="1665020767" sldId="348"/>
        </pc:sldMkLst>
        <pc:spChg chg="mod">
          <ac:chgData name="Pearl Kyei" userId="6e04782a-5f7f-4018-8ced-f3b0b83cbf52" providerId="ADAL" clId="{40D5ACF9-5F29-4225-98BA-65D48B45B203}" dt="2023-10-06T10:31:09.674" v="23" actId="20577"/>
          <ac:spMkLst>
            <pc:docMk/>
            <pc:sldMk cId="1665020767" sldId="348"/>
            <ac:spMk id="2" creationId="{3DAFE665-E6C3-B64C-3D2C-3EAF83F2C23F}"/>
          </ac:spMkLst>
        </pc:spChg>
        <pc:graphicFrameChg chg="mod">
          <ac:chgData name="Pearl Kyei" userId="6e04782a-5f7f-4018-8ced-f3b0b83cbf52" providerId="ADAL" clId="{40D5ACF9-5F29-4225-98BA-65D48B45B203}" dt="2023-10-10T17:58:51.020" v="276" actId="14100"/>
          <ac:graphicFrameMkLst>
            <pc:docMk/>
            <pc:sldMk cId="1665020767" sldId="348"/>
            <ac:graphicFrameMk id="3" creationId="{33B1D09D-27BD-53F9-51C0-91EF898ECDC8}"/>
          </ac:graphicFrameMkLst>
        </pc:graphicFrameChg>
        <pc:graphicFrameChg chg="mod">
          <ac:chgData name="Pearl Kyei" userId="6e04782a-5f7f-4018-8ced-f3b0b83cbf52" providerId="ADAL" clId="{40D5ACF9-5F29-4225-98BA-65D48B45B203}" dt="2023-10-10T17:58:47.048" v="275" actId="14100"/>
          <ac:graphicFrameMkLst>
            <pc:docMk/>
            <pc:sldMk cId="1665020767" sldId="348"/>
            <ac:graphicFrameMk id="4" creationId="{D305F8DC-7D8E-C93D-21AE-62658B98FF88}"/>
          </ac:graphicFrameMkLst>
        </pc:graphicFrameChg>
      </pc:sldChg>
      <pc:sldChg chg="modSp add mod ord">
        <pc:chgData name="Pearl Kyei" userId="6e04782a-5f7f-4018-8ced-f3b0b83cbf52" providerId="ADAL" clId="{40D5ACF9-5F29-4225-98BA-65D48B45B203}" dt="2023-10-06T10:36:28.585" v="89" actId="27918"/>
        <pc:sldMkLst>
          <pc:docMk/>
          <pc:sldMk cId="1632201427" sldId="349"/>
        </pc:sldMkLst>
        <pc:spChg chg="mod">
          <ac:chgData name="Pearl Kyei" userId="6e04782a-5f7f-4018-8ced-f3b0b83cbf52" providerId="ADAL" clId="{40D5ACF9-5F29-4225-98BA-65D48B45B203}" dt="2023-10-06T10:34:11.151" v="59" actId="6549"/>
          <ac:spMkLst>
            <pc:docMk/>
            <pc:sldMk cId="1632201427" sldId="349"/>
            <ac:spMk id="2" creationId="{3DAFE665-E6C3-B64C-3D2C-3EAF83F2C23F}"/>
          </ac:spMkLst>
        </pc:spChg>
      </pc:sldChg>
      <pc:sldChg chg="modSp add mod ord">
        <pc:chgData name="Pearl Kyei" userId="6e04782a-5f7f-4018-8ced-f3b0b83cbf52" providerId="ADAL" clId="{40D5ACF9-5F29-4225-98BA-65D48B45B203}" dt="2023-10-10T17:43:13.089" v="266" actId="27918"/>
        <pc:sldMkLst>
          <pc:docMk/>
          <pc:sldMk cId="2532082079" sldId="350"/>
        </pc:sldMkLst>
        <pc:spChg chg="mod">
          <ac:chgData name="Pearl Kyei" userId="6e04782a-5f7f-4018-8ced-f3b0b83cbf52" providerId="ADAL" clId="{40D5ACF9-5F29-4225-98BA-65D48B45B203}" dt="2023-10-06T10:34:22.265" v="77" actId="20577"/>
          <ac:spMkLst>
            <pc:docMk/>
            <pc:sldMk cId="2532082079" sldId="350"/>
            <ac:spMk id="2" creationId="{3DAFE665-E6C3-B64C-3D2C-3EAF83F2C23F}"/>
          </ac:spMkLst>
        </pc:spChg>
      </pc:sldChg>
    </pc:docChg>
  </pc:docChgLst>
  <pc:docChgLst>
    <pc:chgData name="Prof. Samuel Kobina Annim" userId="S::samuel.annim@statsghana.gov.gh::de221d1d-9cab-4488-8af4-6d60bf0b070e" providerId="AD" clId="Web-{537D4BA4-1FFD-F925-E9D9-3BD8754F8916}"/>
    <pc:docChg chg="sldOrd">
      <pc:chgData name="Prof. Samuel Kobina Annim" userId="S::samuel.annim@statsghana.gov.gh::de221d1d-9cab-4488-8af4-6d60bf0b070e" providerId="AD" clId="Web-{537D4BA4-1FFD-F925-E9D9-3BD8754F8916}" dt="2023-07-12T07:45:35.868" v="0"/>
      <pc:docMkLst>
        <pc:docMk/>
      </pc:docMkLst>
      <pc:sldChg chg="ord">
        <pc:chgData name="Prof. Samuel Kobina Annim" userId="S::samuel.annim@statsghana.gov.gh::de221d1d-9cab-4488-8af4-6d60bf0b070e" providerId="AD" clId="Web-{537D4BA4-1FFD-F925-E9D9-3BD8754F8916}" dt="2023-07-12T07:45:35.868" v="0"/>
        <pc:sldMkLst>
          <pc:docMk/>
          <pc:sldMk cId="1390800283" sldId="326"/>
        </pc:sldMkLst>
      </pc:sldChg>
    </pc:docChg>
  </pc:docChgLst>
  <pc:docChgLst>
    <pc:chgData name="Prof. Samuel Kobina Annim" userId="de221d1d-9cab-4488-8af4-6d60bf0b070e" providerId="ADAL" clId="{25B05BFC-3DCA-B541-84D0-BDC3613500C8}"/>
    <pc:docChg chg="delSld modSld">
      <pc:chgData name="Prof. Samuel Kobina Annim" userId="de221d1d-9cab-4488-8af4-6d60bf0b070e" providerId="ADAL" clId="{25B05BFC-3DCA-B541-84D0-BDC3613500C8}" dt="2023-10-11T03:42:06.366" v="993" actId="20577"/>
      <pc:docMkLst>
        <pc:docMk/>
      </pc:docMkLst>
      <pc:sldChg chg="modNotesTx">
        <pc:chgData name="Prof. Samuel Kobina Annim" userId="de221d1d-9cab-4488-8af4-6d60bf0b070e" providerId="ADAL" clId="{25B05BFC-3DCA-B541-84D0-BDC3613500C8}" dt="2023-10-11T03:27:48.774" v="397" actId="20577"/>
        <pc:sldMkLst>
          <pc:docMk/>
          <pc:sldMk cId="1118907018" sldId="259"/>
        </pc:sldMkLst>
      </pc:sldChg>
      <pc:sldChg chg="modNotesTx">
        <pc:chgData name="Prof. Samuel Kobina Annim" userId="de221d1d-9cab-4488-8af4-6d60bf0b070e" providerId="ADAL" clId="{25B05BFC-3DCA-B541-84D0-BDC3613500C8}" dt="2023-10-11T03:26:02.480" v="309" actId="20577"/>
        <pc:sldMkLst>
          <pc:docMk/>
          <pc:sldMk cId="2305769363" sldId="262"/>
        </pc:sldMkLst>
      </pc:sldChg>
      <pc:sldChg chg="modNotesTx">
        <pc:chgData name="Prof. Samuel Kobina Annim" userId="de221d1d-9cab-4488-8af4-6d60bf0b070e" providerId="ADAL" clId="{25B05BFC-3DCA-B541-84D0-BDC3613500C8}" dt="2023-10-11T03:42:06.366" v="993" actId="20577"/>
        <pc:sldMkLst>
          <pc:docMk/>
          <pc:sldMk cId="1142664087" sldId="313"/>
        </pc:sldMkLst>
      </pc:sldChg>
      <pc:sldChg chg="modNotesTx">
        <pc:chgData name="Prof. Samuel Kobina Annim" userId="de221d1d-9cab-4488-8af4-6d60bf0b070e" providerId="ADAL" clId="{25B05BFC-3DCA-B541-84D0-BDC3613500C8}" dt="2023-10-11T03:41:08.652" v="972" actId="20577"/>
        <pc:sldMkLst>
          <pc:docMk/>
          <pc:sldMk cId="2796228379" sldId="317"/>
        </pc:sldMkLst>
      </pc:sldChg>
      <pc:sldChg chg="modNotesTx">
        <pc:chgData name="Prof. Samuel Kobina Annim" userId="de221d1d-9cab-4488-8af4-6d60bf0b070e" providerId="ADAL" clId="{25B05BFC-3DCA-B541-84D0-BDC3613500C8}" dt="2023-10-11T03:26:45.379" v="339" actId="20577"/>
        <pc:sldMkLst>
          <pc:docMk/>
          <pc:sldMk cId="1665020767" sldId="348"/>
        </pc:sldMkLst>
      </pc:sldChg>
      <pc:sldChg chg="modNotesTx">
        <pc:chgData name="Prof. Samuel Kobina Annim" userId="de221d1d-9cab-4488-8af4-6d60bf0b070e" providerId="ADAL" clId="{25B05BFC-3DCA-B541-84D0-BDC3613500C8}" dt="2023-10-11T03:31:41.085" v="591" actId="20577"/>
        <pc:sldMkLst>
          <pc:docMk/>
          <pc:sldMk cId="1632201427" sldId="349"/>
        </pc:sldMkLst>
      </pc:sldChg>
      <pc:sldChg chg="del">
        <pc:chgData name="Prof. Samuel Kobina Annim" userId="de221d1d-9cab-4488-8af4-6d60bf0b070e" providerId="ADAL" clId="{25B05BFC-3DCA-B541-84D0-BDC3613500C8}" dt="2023-10-11T03:32:29.811" v="592" actId="2696"/>
        <pc:sldMkLst>
          <pc:docMk/>
          <pc:sldMk cId="2532082079" sldId="350"/>
        </pc:sldMkLst>
      </pc:sldChg>
    </pc:docChg>
  </pc:docChgLst>
  <pc:docChgLst>
    <pc:chgData name="Pearl Kyei" userId="6e04782a-5f7f-4018-8ced-f3b0b83cbf52" providerId="ADAL" clId="{4849DA2C-7DAF-466A-A749-2A67E4E44F86}"/>
    <pc:docChg chg="undo custSel addSld delSld modSld">
      <pc:chgData name="Pearl Kyei" userId="6e04782a-5f7f-4018-8ced-f3b0b83cbf52" providerId="ADAL" clId="{4849DA2C-7DAF-466A-A749-2A67E4E44F86}" dt="2023-07-11T20:55:23.444" v="522" actId="14100"/>
      <pc:docMkLst>
        <pc:docMk/>
      </pc:docMkLst>
      <pc:sldChg chg="addSp modSp mod">
        <pc:chgData name="Pearl Kyei" userId="6e04782a-5f7f-4018-8ced-f3b0b83cbf52" providerId="ADAL" clId="{4849DA2C-7DAF-466A-A749-2A67E4E44F86}" dt="2023-07-08T02:26:07.299" v="13" actId="962"/>
        <pc:sldMkLst>
          <pc:docMk/>
          <pc:sldMk cId="1142664087" sldId="313"/>
        </pc:sldMkLst>
        <pc:picChg chg="add mod">
          <ac:chgData name="Pearl Kyei" userId="6e04782a-5f7f-4018-8ced-f3b0b83cbf52" providerId="ADAL" clId="{4849DA2C-7DAF-466A-A749-2A67E4E44F86}" dt="2023-07-08T02:26:07.299" v="13" actId="962"/>
          <ac:picMkLst>
            <pc:docMk/>
            <pc:sldMk cId="1142664087" sldId="313"/>
            <ac:picMk id="4" creationId="{94A78A84-FD7B-53C9-3B53-CE5758232073}"/>
          </ac:picMkLst>
        </pc:picChg>
      </pc:sldChg>
      <pc:sldChg chg="addSp delSp modSp mod">
        <pc:chgData name="Pearl Kyei" userId="6e04782a-5f7f-4018-8ced-f3b0b83cbf52" providerId="ADAL" clId="{4849DA2C-7DAF-466A-A749-2A67E4E44F86}" dt="2023-07-08T02:32:33.479" v="47" actId="1037"/>
        <pc:sldMkLst>
          <pc:docMk/>
          <pc:sldMk cId="2796228379" sldId="317"/>
        </pc:sldMkLst>
        <pc:picChg chg="add mod">
          <ac:chgData name="Pearl Kyei" userId="6e04782a-5f7f-4018-8ced-f3b0b83cbf52" providerId="ADAL" clId="{4849DA2C-7DAF-466A-A749-2A67E4E44F86}" dt="2023-07-08T02:32:33.479" v="47" actId="1037"/>
          <ac:picMkLst>
            <pc:docMk/>
            <pc:sldMk cId="2796228379" sldId="317"/>
            <ac:picMk id="4" creationId="{7CEEA023-9585-C8F7-33C0-BB9E588B167C}"/>
          </ac:picMkLst>
        </pc:picChg>
        <pc:picChg chg="add del">
          <ac:chgData name="Pearl Kyei" userId="6e04782a-5f7f-4018-8ced-f3b0b83cbf52" providerId="ADAL" clId="{4849DA2C-7DAF-466A-A749-2A67E4E44F86}" dt="2023-07-08T02:32:15.849" v="17" actId="478"/>
          <ac:picMkLst>
            <pc:docMk/>
            <pc:sldMk cId="2796228379" sldId="317"/>
            <ac:picMk id="10" creationId="{00000000-0000-0000-0000-000000000000}"/>
          </ac:picMkLst>
        </pc:picChg>
      </pc:sldChg>
      <pc:sldChg chg="addSp modSp">
        <pc:chgData name="Pearl Kyei" userId="6e04782a-5f7f-4018-8ced-f3b0b83cbf52" providerId="ADAL" clId="{4849DA2C-7DAF-466A-A749-2A67E4E44F86}" dt="2023-07-10T22:53:30.501" v="84"/>
        <pc:sldMkLst>
          <pc:docMk/>
          <pc:sldMk cId="2244138973" sldId="325"/>
        </pc:sldMkLst>
        <pc:picChg chg="add mod">
          <ac:chgData name="Pearl Kyei" userId="6e04782a-5f7f-4018-8ced-f3b0b83cbf52" providerId="ADAL" clId="{4849DA2C-7DAF-466A-A749-2A67E4E44F86}" dt="2023-07-10T22:53:30.501" v="84"/>
          <ac:picMkLst>
            <pc:docMk/>
            <pc:sldMk cId="2244138973" sldId="325"/>
            <ac:picMk id="3" creationId="{FAA03E06-2E67-3918-26AF-1BA268E84945}"/>
          </ac:picMkLst>
        </pc:picChg>
      </pc:sldChg>
      <pc:sldChg chg="addSp delSp modSp mod">
        <pc:chgData name="Pearl Kyei" userId="6e04782a-5f7f-4018-8ced-f3b0b83cbf52" providerId="ADAL" clId="{4849DA2C-7DAF-466A-A749-2A67E4E44F86}" dt="2023-07-08T02:45:43.030" v="60" actId="962"/>
        <pc:sldMkLst>
          <pc:docMk/>
          <pc:sldMk cId="1390800283" sldId="326"/>
        </pc:sldMkLst>
        <pc:picChg chg="add mod">
          <ac:chgData name="Pearl Kyei" userId="6e04782a-5f7f-4018-8ced-f3b0b83cbf52" providerId="ADAL" clId="{4849DA2C-7DAF-466A-A749-2A67E4E44F86}" dt="2023-07-08T02:42:29.349" v="51" actId="1076"/>
          <ac:picMkLst>
            <pc:docMk/>
            <pc:sldMk cId="1390800283" sldId="326"/>
            <ac:picMk id="3" creationId="{2662978B-DBD9-3F23-6D9F-DBF346EFBB40}"/>
          </ac:picMkLst>
        </pc:picChg>
        <pc:picChg chg="add del mod">
          <ac:chgData name="Pearl Kyei" userId="6e04782a-5f7f-4018-8ced-f3b0b83cbf52" providerId="ADAL" clId="{4849DA2C-7DAF-466A-A749-2A67E4E44F86}" dt="2023-07-08T02:45:35.148" v="56" actId="478"/>
          <ac:picMkLst>
            <pc:docMk/>
            <pc:sldMk cId="1390800283" sldId="326"/>
            <ac:picMk id="7" creationId="{6E39CCB9-17E1-D603-4E8B-997EA8872B27}"/>
          </ac:picMkLst>
        </pc:picChg>
        <pc:picChg chg="add mod">
          <ac:chgData name="Pearl Kyei" userId="6e04782a-5f7f-4018-8ced-f3b0b83cbf52" providerId="ADAL" clId="{4849DA2C-7DAF-466A-A749-2A67E4E44F86}" dt="2023-07-08T02:45:43.030" v="60" actId="962"/>
          <ac:picMkLst>
            <pc:docMk/>
            <pc:sldMk cId="1390800283" sldId="326"/>
            <ac:picMk id="9" creationId="{F873B384-D5D4-697F-48C8-2AC658CFCD2C}"/>
          </ac:picMkLst>
        </pc:picChg>
      </pc:sldChg>
      <pc:sldChg chg="addSp delSp modSp mod">
        <pc:chgData name="Pearl Kyei" userId="6e04782a-5f7f-4018-8ced-f3b0b83cbf52" providerId="ADAL" clId="{4849DA2C-7DAF-466A-A749-2A67E4E44F86}" dt="2023-07-10T22:45:31.264" v="83" actId="1076"/>
        <pc:sldMkLst>
          <pc:docMk/>
          <pc:sldMk cId="1683668590" sldId="330"/>
        </pc:sldMkLst>
        <pc:picChg chg="add del mod">
          <ac:chgData name="Pearl Kyei" userId="6e04782a-5f7f-4018-8ced-f3b0b83cbf52" providerId="ADAL" clId="{4849DA2C-7DAF-466A-A749-2A67E4E44F86}" dt="2023-07-10T22:45:20.174" v="78" actId="478"/>
          <ac:picMkLst>
            <pc:docMk/>
            <pc:sldMk cId="1683668590" sldId="330"/>
            <ac:picMk id="4" creationId="{02EE1DDF-81DA-D641-C3CA-27BCE1741D9D}"/>
          </ac:picMkLst>
        </pc:picChg>
        <pc:picChg chg="add mod">
          <ac:chgData name="Pearl Kyei" userId="6e04782a-5f7f-4018-8ced-f3b0b83cbf52" providerId="ADAL" clId="{4849DA2C-7DAF-466A-A749-2A67E4E44F86}" dt="2023-07-10T22:45:31.264" v="83" actId="1076"/>
          <ac:picMkLst>
            <pc:docMk/>
            <pc:sldMk cId="1683668590" sldId="330"/>
            <ac:picMk id="6" creationId="{41867D61-EA1F-F9FC-9101-D0FEC06D4AC1}"/>
          </ac:picMkLst>
        </pc:picChg>
      </pc:sldChg>
      <pc:sldChg chg="addSp delSp modSp mod">
        <pc:chgData name="Pearl Kyei" userId="6e04782a-5f7f-4018-8ced-f3b0b83cbf52" providerId="ADAL" clId="{4849DA2C-7DAF-466A-A749-2A67E4E44F86}" dt="2023-07-11T20:55:23.444" v="522" actId="14100"/>
        <pc:sldMkLst>
          <pc:docMk/>
          <pc:sldMk cId="3158178877" sldId="331"/>
        </pc:sldMkLst>
        <pc:picChg chg="add mod">
          <ac:chgData name="Pearl Kyei" userId="6e04782a-5f7f-4018-8ced-f3b0b83cbf52" providerId="ADAL" clId="{4849DA2C-7DAF-466A-A749-2A67E4E44F86}" dt="2023-07-11T20:51:51.399" v="474" actId="14100"/>
          <ac:picMkLst>
            <pc:docMk/>
            <pc:sldMk cId="3158178877" sldId="331"/>
            <ac:picMk id="3" creationId="{A0B863FA-2609-D911-2796-508BDF3110D3}"/>
          </ac:picMkLst>
        </pc:picChg>
        <pc:picChg chg="add del mod">
          <ac:chgData name="Pearl Kyei" userId="6e04782a-5f7f-4018-8ced-f3b0b83cbf52" providerId="ADAL" clId="{4849DA2C-7DAF-466A-A749-2A67E4E44F86}" dt="2023-07-11T20:54:36.967" v="475" actId="478"/>
          <ac:picMkLst>
            <pc:docMk/>
            <pc:sldMk cId="3158178877" sldId="331"/>
            <ac:picMk id="5" creationId="{EE2BCA4E-F31F-6489-BE92-FD78EDD583A9}"/>
          </ac:picMkLst>
        </pc:picChg>
        <pc:picChg chg="add mod">
          <ac:chgData name="Pearl Kyei" userId="6e04782a-5f7f-4018-8ced-f3b0b83cbf52" providerId="ADAL" clId="{4849DA2C-7DAF-466A-A749-2A67E4E44F86}" dt="2023-07-11T20:55:03.963" v="521" actId="1038"/>
          <ac:picMkLst>
            <pc:docMk/>
            <pc:sldMk cId="3158178877" sldId="331"/>
            <ac:picMk id="7" creationId="{5C2952CD-482A-11DD-AD58-482D27B004F0}"/>
          </ac:picMkLst>
        </pc:picChg>
        <pc:picChg chg="add mod">
          <ac:chgData name="Pearl Kyei" userId="6e04782a-5f7f-4018-8ced-f3b0b83cbf52" providerId="ADAL" clId="{4849DA2C-7DAF-466A-A749-2A67E4E44F86}" dt="2023-07-11T20:55:23.444" v="522" actId="14100"/>
          <ac:picMkLst>
            <pc:docMk/>
            <pc:sldMk cId="3158178877" sldId="331"/>
            <ac:picMk id="11" creationId="{B2239749-7050-B1C6-3C4E-D403095F7C53}"/>
          </ac:picMkLst>
        </pc:picChg>
      </pc:sldChg>
      <pc:sldChg chg="addSp delSp modSp mod">
        <pc:chgData name="Pearl Kyei" userId="6e04782a-5f7f-4018-8ced-f3b0b83cbf52" providerId="ADAL" clId="{4849DA2C-7DAF-466A-A749-2A67E4E44F86}" dt="2023-07-11T20:50:25.077" v="403" actId="1038"/>
        <pc:sldMkLst>
          <pc:docMk/>
          <pc:sldMk cId="68938784" sldId="332"/>
        </pc:sldMkLst>
        <pc:picChg chg="add del mod">
          <ac:chgData name="Pearl Kyei" userId="6e04782a-5f7f-4018-8ced-f3b0b83cbf52" providerId="ADAL" clId="{4849DA2C-7DAF-466A-A749-2A67E4E44F86}" dt="2023-07-11T20:42:43.280" v="379" actId="478"/>
          <ac:picMkLst>
            <pc:docMk/>
            <pc:sldMk cId="68938784" sldId="332"/>
            <ac:picMk id="3" creationId="{C4518ACA-4EBC-DCFC-FBCF-2D44FA53C274}"/>
          </ac:picMkLst>
        </pc:picChg>
        <pc:picChg chg="add del mod">
          <ac:chgData name="Pearl Kyei" userId="6e04782a-5f7f-4018-8ced-f3b0b83cbf52" providerId="ADAL" clId="{4849DA2C-7DAF-466A-A749-2A67E4E44F86}" dt="2023-07-11T20:50:10.389" v="391" actId="478"/>
          <ac:picMkLst>
            <pc:docMk/>
            <pc:sldMk cId="68938784" sldId="332"/>
            <ac:picMk id="5" creationId="{9F454DE8-5C8E-3AD8-2274-7417BB475474}"/>
          </ac:picMkLst>
        </pc:picChg>
        <pc:picChg chg="add mod">
          <ac:chgData name="Pearl Kyei" userId="6e04782a-5f7f-4018-8ced-f3b0b83cbf52" providerId="ADAL" clId="{4849DA2C-7DAF-466A-A749-2A67E4E44F86}" dt="2023-07-11T20:50:25.077" v="403" actId="1038"/>
          <ac:picMkLst>
            <pc:docMk/>
            <pc:sldMk cId="68938784" sldId="332"/>
            <ac:picMk id="7" creationId="{5C48A1F9-C340-2B9C-09AC-DBB8B926664D}"/>
          </ac:picMkLst>
        </pc:picChg>
      </pc:sldChg>
      <pc:sldChg chg="addSp modSp mod">
        <pc:chgData name="Pearl Kyei" userId="6e04782a-5f7f-4018-8ced-f3b0b83cbf52" providerId="ADAL" clId="{4849DA2C-7DAF-466A-A749-2A67E4E44F86}" dt="2023-07-08T02:21:22.965" v="10" actId="27918"/>
        <pc:sldMkLst>
          <pc:docMk/>
          <pc:sldMk cId="3099550433" sldId="335"/>
        </pc:sldMkLst>
        <pc:graphicFrameChg chg="add mod">
          <ac:chgData name="Pearl Kyei" userId="6e04782a-5f7f-4018-8ced-f3b0b83cbf52" providerId="ADAL" clId="{4849DA2C-7DAF-466A-A749-2A67E4E44F86}" dt="2023-07-08T02:17:16.419" v="0"/>
          <ac:graphicFrameMkLst>
            <pc:docMk/>
            <pc:sldMk cId="3099550433" sldId="335"/>
            <ac:graphicFrameMk id="3" creationId="{33B1D09D-27BD-53F9-51C0-91EF898ECDC8}"/>
          </ac:graphicFrameMkLst>
        </pc:graphicFrameChg>
        <pc:graphicFrameChg chg="add mod">
          <ac:chgData name="Pearl Kyei" userId="6e04782a-5f7f-4018-8ced-f3b0b83cbf52" providerId="ADAL" clId="{4849DA2C-7DAF-466A-A749-2A67E4E44F86}" dt="2023-07-08T02:17:16.419" v="0"/>
          <ac:graphicFrameMkLst>
            <pc:docMk/>
            <pc:sldMk cId="3099550433" sldId="335"/>
            <ac:graphicFrameMk id="4" creationId="{D305F8DC-7D8E-C93D-21AE-62658B98FF88}"/>
          </ac:graphicFrameMkLst>
        </pc:graphicFrameChg>
      </pc:sldChg>
      <pc:sldChg chg="del">
        <pc:chgData name="Pearl Kyei" userId="6e04782a-5f7f-4018-8ced-f3b0b83cbf52" providerId="ADAL" clId="{4849DA2C-7DAF-466A-A749-2A67E4E44F86}" dt="2023-07-11T20:05:56.162" v="241" actId="47"/>
        <pc:sldMkLst>
          <pc:docMk/>
          <pc:sldMk cId="3610290856" sldId="337"/>
        </pc:sldMkLst>
      </pc:sldChg>
      <pc:sldChg chg="addSp modSp mod">
        <pc:chgData name="Pearl Kyei" userId="6e04782a-5f7f-4018-8ced-f3b0b83cbf52" providerId="ADAL" clId="{4849DA2C-7DAF-466A-A749-2A67E4E44F86}" dt="2023-07-11T20:06:01.394" v="246" actId="6549"/>
        <pc:sldMkLst>
          <pc:docMk/>
          <pc:sldMk cId="2111988410" sldId="338"/>
        </pc:sldMkLst>
        <pc:spChg chg="mod">
          <ac:chgData name="Pearl Kyei" userId="6e04782a-5f7f-4018-8ced-f3b0b83cbf52" providerId="ADAL" clId="{4849DA2C-7DAF-466A-A749-2A67E4E44F86}" dt="2023-07-11T20:06:01.394" v="246" actId="6549"/>
          <ac:spMkLst>
            <pc:docMk/>
            <pc:sldMk cId="2111988410" sldId="338"/>
            <ac:spMk id="2" creationId="{C0077DC4-DA9F-2ED4-2448-A57B785BEC83}"/>
          </ac:spMkLst>
        </pc:spChg>
        <pc:picChg chg="add mod">
          <ac:chgData name="Pearl Kyei" userId="6e04782a-5f7f-4018-8ced-f3b0b83cbf52" providerId="ADAL" clId="{4849DA2C-7DAF-466A-A749-2A67E4E44F86}" dt="2023-07-08T03:20:11.904" v="71" actId="1076"/>
          <ac:picMkLst>
            <pc:docMk/>
            <pc:sldMk cId="2111988410" sldId="338"/>
            <ac:picMk id="4" creationId="{42F797C6-41B6-0692-5673-AE79F5A081DC}"/>
          </ac:picMkLst>
        </pc:picChg>
      </pc:sldChg>
      <pc:sldChg chg="addSp modSp">
        <pc:chgData name="Pearl Kyei" userId="6e04782a-5f7f-4018-8ced-f3b0b83cbf52" providerId="ADAL" clId="{4849DA2C-7DAF-466A-A749-2A67E4E44F86}" dt="2023-07-08T02:56:48.250" v="63"/>
        <pc:sldMkLst>
          <pc:docMk/>
          <pc:sldMk cId="2915039509" sldId="339"/>
        </pc:sldMkLst>
        <pc:graphicFrameChg chg="add mod">
          <ac:chgData name="Pearl Kyei" userId="6e04782a-5f7f-4018-8ced-f3b0b83cbf52" providerId="ADAL" clId="{4849DA2C-7DAF-466A-A749-2A67E4E44F86}" dt="2023-07-08T02:56:48.250" v="63"/>
          <ac:graphicFrameMkLst>
            <pc:docMk/>
            <pc:sldMk cId="2915039509" sldId="339"/>
            <ac:graphicFrameMk id="3" creationId="{7E6132F3-A447-84C5-3211-FC57669E4B52}"/>
          </ac:graphicFrameMkLst>
        </pc:graphicFrameChg>
      </pc:sldChg>
      <pc:sldChg chg="addSp delSp modSp add mod">
        <pc:chgData name="Pearl Kyei" userId="6e04782a-5f7f-4018-8ced-f3b0b83cbf52" providerId="ADAL" clId="{4849DA2C-7DAF-466A-A749-2A67E4E44F86}" dt="2023-07-11T20:38:21.982" v="359" actId="1036"/>
        <pc:sldMkLst>
          <pc:docMk/>
          <pc:sldMk cId="2869138168" sldId="340"/>
        </pc:sldMkLst>
        <pc:picChg chg="add del mod">
          <ac:chgData name="Pearl Kyei" userId="6e04782a-5f7f-4018-8ced-f3b0b83cbf52" providerId="ADAL" clId="{4849DA2C-7DAF-466A-A749-2A67E4E44F86}" dt="2023-07-11T20:15:07.369" v="295"/>
          <ac:picMkLst>
            <pc:docMk/>
            <pc:sldMk cId="2869138168" sldId="340"/>
            <ac:picMk id="4" creationId="{B296A39A-D44D-B707-1694-88E326B1DB7C}"/>
          </ac:picMkLst>
        </pc:picChg>
        <pc:picChg chg="add mod">
          <ac:chgData name="Pearl Kyei" userId="6e04782a-5f7f-4018-8ced-f3b0b83cbf52" providerId="ADAL" clId="{4849DA2C-7DAF-466A-A749-2A67E4E44F86}" dt="2023-07-11T20:38:17.203" v="352" actId="1036"/>
          <ac:picMkLst>
            <pc:docMk/>
            <pc:sldMk cId="2869138168" sldId="340"/>
            <ac:picMk id="6" creationId="{2230CFF1-A268-C402-59EB-AC6049BE4231}"/>
          </ac:picMkLst>
        </pc:picChg>
        <pc:picChg chg="del">
          <ac:chgData name="Pearl Kyei" userId="6e04782a-5f7f-4018-8ced-f3b0b83cbf52" providerId="ADAL" clId="{4849DA2C-7DAF-466A-A749-2A67E4E44F86}" dt="2023-07-11T20:14:55.004" v="288" actId="478"/>
          <ac:picMkLst>
            <pc:docMk/>
            <pc:sldMk cId="2869138168" sldId="340"/>
            <ac:picMk id="7" creationId="{71EB6A1E-FFF9-C8B3-687C-817D6C1C8FAC}"/>
          </ac:picMkLst>
        </pc:picChg>
        <pc:picChg chg="del mod">
          <ac:chgData name="Pearl Kyei" userId="6e04782a-5f7f-4018-8ced-f3b0b83cbf52" providerId="ADAL" clId="{4849DA2C-7DAF-466A-A749-2A67E4E44F86}" dt="2023-07-11T20:15:54.433" v="297" actId="478"/>
          <ac:picMkLst>
            <pc:docMk/>
            <pc:sldMk cId="2869138168" sldId="340"/>
            <ac:picMk id="10" creationId="{112FE643-1E0E-142E-55B2-36DFE8B7BB3E}"/>
          </ac:picMkLst>
        </pc:picChg>
        <pc:picChg chg="add mod">
          <ac:chgData name="Pearl Kyei" userId="6e04782a-5f7f-4018-8ced-f3b0b83cbf52" providerId="ADAL" clId="{4849DA2C-7DAF-466A-A749-2A67E4E44F86}" dt="2023-07-11T20:38:21.982" v="359" actId="1036"/>
          <ac:picMkLst>
            <pc:docMk/>
            <pc:sldMk cId="2869138168" sldId="340"/>
            <ac:picMk id="11" creationId="{B805B724-C373-FDC7-7385-B5656B2DBBD8}"/>
          </ac:picMkLst>
        </pc:picChg>
      </pc:sldChg>
      <pc:sldChg chg="delSp modSp add mod">
        <pc:chgData name="Pearl Kyei" userId="6e04782a-5f7f-4018-8ced-f3b0b83cbf52" providerId="ADAL" clId="{4849DA2C-7DAF-466A-A749-2A67E4E44F86}" dt="2023-07-11T20:39:37.231" v="361" actId="478"/>
        <pc:sldMkLst>
          <pc:docMk/>
          <pc:sldMk cId="3627125865" sldId="341"/>
        </pc:sldMkLst>
        <pc:spChg chg="mod">
          <ac:chgData name="Pearl Kyei" userId="6e04782a-5f7f-4018-8ced-f3b0b83cbf52" providerId="ADAL" clId="{4849DA2C-7DAF-466A-A749-2A67E4E44F86}" dt="2023-07-11T20:11:08.399" v="287" actId="20577"/>
          <ac:spMkLst>
            <pc:docMk/>
            <pc:sldMk cId="3627125865" sldId="341"/>
            <ac:spMk id="2" creationId="{77865BA7-66D2-9BDE-B775-3D2659BE239E}"/>
          </ac:spMkLst>
        </pc:spChg>
        <pc:picChg chg="del">
          <ac:chgData name="Pearl Kyei" userId="6e04782a-5f7f-4018-8ced-f3b0b83cbf52" providerId="ADAL" clId="{4849DA2C-7DAF-466A-A749-2A67E4E44F86}" dt="2023-07-11T20:39:37.231" v="361" actId="478"/>
          <ac:picMkLst>
            <pc:docMk/>
            <pc:sldMk cId="3627125865" sldId="341"/>
            <ac:picMk id="7" creationId="{71EB6A1E-FFF9-C8B3-687C-817D6C1C8FAC}"/>
          </ac:picMkLst>
        </pc:picChg>
        <pc:picChg chg="del">
          <ac:chgData name="Pearl Kyei" userId="6e04782a-5f7f-4018-8ced-f3b0b83cbf52" providerId="ADAL" clId="{4849DA2C-7DAF-466A-A749-2A67E4E44F86}" dt="2023-07-11T20:39:34.912" v="360" actId="478"/>
          <ac:picMkLst>
            <pc:docMk/>
            <pc:sldMk cId="3627125865" sldId="341"/>
            <ac:picMk id="10" creationId="{112FE643-1E0E-142E-55B2-36DFE8B7BB3E}"/>
          </ac:picMkLst>
        </pc:picChg>
      </pc:sldChg>
      <pc:sldChg chg="modSp add mod">
        <pc:chgData name="Pearl Kyei" userId="6e04782a-5f7f-4018-8ced-f3b0b83cbf52" providerId="ADAL" clId="{4849DA2C-7DAF-466A-A749-2A67E4E44F86}" dt="2023-07-11T20:39:52.696" v="378" actId="6549"/>
        <pc:sldMkLst>
          <pc:docMk/>
          <pc:sldMk cId="1538541649" sldId="342"/>
        </pc:sldMkLst>
        <pc:spChg chg="mod">
          <ac:chgData name="Pearl Kyei" userId="6e04782a-5f7f-4018-8ced-f3b0b83cbf52" providerId="ADAL" clId="{4849DA2C-7DAF-466A-A749-2A67E4E44F86}" dt="2023-07-11T20:39:52.696" v="378" actId="6549"/>
          <ac:spMkLst>
            <pc:docMk/>
            <pc:sldMk cId="1538541649" sldId="342"/>
            <ac:spMk id="2" creationId="{77865BA7-66D2-9BDE-B775-3D2659BE23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kye\AppData\Local\Microsoft\Windows\INetCache\IE\A7EYRNIJ\Shares%5b1%5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532752"/>
        <c:axId val="955539824"/>
      </c:lineChart>
      <c:catAx>
        <c:axId val="955532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539824"/>
        <c:crosses val="autoZero"/>
        <c:auto val="1"/>
        <c:lblAlgn val="ctr"/>
        <c:lblOffset val="100"/>
        <c:noMultiLvlLbl val="1"/>
      </c:catAx>
      <c:valAx>
        <c:axId val="955539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Overall year-on-year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532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inflation</c:v>
                </c:pt>
              </c:strCache>
            </c:strRef>
          </c:tx>
          <c:spPr>
            <a:ln w="101600" cap="rnd">
              <a:solidFill>
                <a:srgbClr val="382873"/>
              </a:solidFill>
              <a:round/>
            </a:ln>
            <a:effectLst/>
          </c:spPr>
          <c:marker>
            <c:symbol val="circle"/>
            <c:size val="51"/>
            <c:spPr>
              <a:solidFill>
                <a:srgbClr val="38287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40.4</c:v>
                </c:pt>
                <c:pt idx="1">
                  <c:v>50.3</c:v>
                </c:pt>
                <c:pt idx="2">
                  <c:v>54.1</c:v>
                </c:pt>
                <c:pt idx="3">
                  <c:v>53.6</c:v>
                </c:pt>
                <c:pt idx="4">
                  <c:v>52.8</c:v>
                </c:pt>
                <c:pt idx="5">
                  <c:v>45</c:v>
                </c:pt>
                <c:pt idx="6">
                  <c:v>41.2</c:v>
                </c:pt>
                <c:pt idx="7">
                  <c:v>42.2</c:v>
                </c:pt>
                <c:pt idx="8">
                  <c:v>42.5</c:v>
                </c:pt>
                <c:pt idx="9">
                  <c:v>43.1</c:v>
                </c:pt>
                <c:pt idx="10">
                  <c:v>40.1</c:v>
                </c:pt>
                <c:pt idx="11">
                  <c:v>38.1</c:v>
                </c:pt>
                <c:pt idx="12">
                  <c:v>35.200000000000003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7-4CD0-992E-2ED95BD35D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7429648"/>
        <c:axId val="1257431280"/>
      </c:lineChart>
      <c:dateAx>
        <c:axId val="1257429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31280"/>
        <c:crosses val="autoZero"/>
        <c:auto val="1"/>
        <c:lblOffset val="100"/>
        <c:baseTimeUnit val="months"/>
      </c:dateAx>
      <c:valAx>
        <c:axId val="1257431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Overall year-on-year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29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Month-on-month inflation</c:v>
                </c:pt>
              </c:strCache>
            </c:strRef>
          </c:tx>
          <c:spPr>
            <a:ln w="101600" cap="rnd">
              <a:solidFill>
                <a:srgbClr val="382873"/>
              </a:solidFill>
              <a:round/>
            </a:ln>
            <a:effectLst/>
          </c:spPr>
          <c:marker>
            <c:symbol val="circle"/>
            <c:size val="51"/>
            <c:spPr>
              <a:solidFill>
                <a:srgbClr val="38287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2.7</c:v>
                </c:pt>
                <c:pt idx="1">
                  <c:v>8.6</c:v>
                </c:pt>
                <c:pt idx="2">
                  <c:v>3.8</c:v>
                </c:pt>
                <c:pt idx="3">
                  <c:v>1.7</c:v>
                </c:pt>
                <c:pt idx="4">
                  <c:v>1.9</c:v>
                </c:pt>
                <c:pt idx="5">
                  <c:v>-1.2</c:v>
                </c:pt>
                <c:pt idx="6">
                  <c:v>2.4</c:v>
                </c:pt>
                <c:pt idx="7">
                  <c:v>4.8</c:v>
                </c:pt>
                <c:pt idx="8">
                  <c:v>3.2</c:v>
                </c:pt>
                <c:pt idx="9">
                  <c:v>3.6</c:v>
                </c:pt>
                <c:pt idx="10">
                  <c:v>-0.2</c:v>
                </c:pt>
                <c:pt idx="11">
                  <c:v>1.9</c:v>
                </c:pt>
                <c:pt idx="12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6-4FC1-8735-062F3F269F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7431824"/>
        <c:axId val="1257428016"/>
      </c:lineChart>
      <c:dateAx>
        <c:axId val="1257431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28016"/>
        <c:crosses val="autoZero"/>
        <c:auto val="1"/>
        <c:lblOffset val="100"/>
        <c:baseTimeUnit val="months"/>
      </c:dateAx>
      <c:valAx>
        <c:axId val="1257428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Overall month-on-month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3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532752"/>
        <c:axId val="955539824"/>
      </c:lineChart>
      <c:catAx>
        <c:axId val="955532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539824"/>
        <c:crosses val="autoZero"/>
        <c:auto val="1"/>
        <c:lblAlgn val="ctr"/>
        <c:lblOffset val="100"/>
        <c:noMultiLvlLbl val="1"/>
      </c:catAx>
      <c:valAx>
        <c:axId val="955539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Overall year-on-year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532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inflation</c:v>
                </c:pt>
              </c:strCache>
            </c:strRef>
          </c:tx>
          <c:spPr>
            <a:ln w="101600" cap="rnd">
              <a:solidFill>
                <a:srgbClr val="382873"/>
              </a:solidFill>
              <a:round/>
            </a:ln>
            <a:effectLst/>
          </c:spPr>
          <c:marker>
            <c:symbol val="circle"/>
            <c:size val="51"/>
            <c:spPr>
              <a:solidFill>
                <a:srgbClr val="382873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43.7</c:v>
                </c:pt>
                <c:pt idx="1">
                  <c:v>55.3</c:v>
                </c:pt>
                <c:pt idx="2">
                  <c:v>59.7</c:v>
                </c:pt>
                <c:pt idx="3">
                  <c:v>61</c:v>
                </c:pt>
                <c:pt idx="4">
                  <c:v>59.1</c:v>
                </c:pt>
                <c:pt idx="5">
                  <c:v>50.8</c:v>
                </c:pt>
                <c:pt idx="6">
                  <c:v>48.7</c:v>
                </c:pt>
                <c:pt idx="7">
                  <c:v>51.8</c:v>
                </c:pt>
                <c:pt idx="8">
                  <c:v>54.2</c:v>
                </c:pt>
                <c:pt idx="9">
                  <c:v>55</c:v>
                </c:pt>
                <c:pt idx="10">
                  <c:v>51.9</c:v>
                </c:pt>
                <c:pt idx="11">
                  <c:v>49.4</c:v>
                </c:pt>
                <c:pt idx="12">
                  <c:v>44.8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7-4CD0-992E-2ED95BD35D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7429648"/>
        <c:axId val="1257431280"/>
      </c:lineChart>
      <c:dateAx>
        <c:axId val="1257429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31280"/>
        <c:crosses val="autoZero"/>
        <c:auto val="1"/>
        <c:lblOffset val="100"/>
        <c:baseTimeUnit val="months"/>
      </c:dateAx>
      <c:valAx>
        <c:axId val="1257431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Food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29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Non-food inflation</c:v>
                </c:pt>
              </c:strCache>
            </c:strRef>
          </c:tx>
          <c:spPr>
            <a:ln w="101600" cap="rnd">
              <a:solidFill>
                <a:srgbClr val="382873"/>
              </a:solidFill>
              <a:round/>
            </a:ln>
            <a:effectLst/>
          </c:spPr>
          <c:marker>
            <c:symbol val="circle"/>
            <c:size val="51"/>
            <c:spPr>
              <a:solidFill>
                <a:srgbClr val="38287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37.799999999999997</c:v>
                </c:pt>
                <c:pt idx="1">
                  <c:v>46.5</c:v>
                </c:pt>
                <c:pt idx="2">
                  <c:v>49.9</c:v>
                </c:pt>
                <c:pt idx="3">
                  <c:v>47.9</c:v>
                </c:pt>
                <c:pt idx="4">
                  <c:v>47.9</c:v>
                </c:pt>
                <c:pt idx="5">
                  <c:v>40.6</c:v>
                </c:pt>
                <c:pt idx="6">
                  <c:v>35.4</c:v>
                </c:pt>
                <c:pt idx="7">
                  <c:v>34.6</c:v>
                </c:pt>
                <c:pt idx="8">
                  <c:v>33.4</c:v>
                </c:pt>
                <c:pt idx="9">
                  <c:v>33.799999999999997</c:v>
                </c:pt>
                <c:pt idx="10">
                  <c:v>30.9</c:v>
                </c:pt>
                <c:pt idx="11">
                  <c:v>29.3</c:v>
                </c:pt>
                <c:pt idx="12">
                  <c:v>27.7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6-4FC1-8735-062F3F269F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7431824"/>
        <c:axId val="1257428016"/>
      </c:lineChart>
      <c:dateAx>
        <c:axId val="1257431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28016"/>
        <c:crosses val="autoZero"/>
        <c:auto val="1"/>
        <c:lblOffset val="100"/>
        <c:baseTimeUnit val="months"/>
      </c:dateAx>
      <c:valAx>
        <c:axId val="1257428016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Non-food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3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27"/>
        <c:axId val="-1466731744"/>
        <c:axId val="-1466731200"/>
      </c:barChart>
      <c:catAx>
        <c:axId val="-146673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66731200"/>
        <c:crosses val="autoZero"/>
        <c:auto val="1"/>
        <c:lblAlgn val="ctr"/>
        <c:lblOffset val="100"/>
        <c:noMultiLvlLbl val="0"/>
      </c:catAx>
      <c:valAx>
        <c:axId val="-1466731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Year-on-year inflation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6731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62050"/>
            <a:ext cx="5514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1pPr>
    <a:lvl2pPr marL="90777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2pPr>
    <a:lvl3pPr marL="1815542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3pPr>
    <a:lvl4pPr marL="2723313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4pPr>
    <a:lvl5pPr marL="363108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5pPr>
    <a:lvl6pPr marL="4538852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6pPr>
    <a:lvl7pPr marL="544662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7pPr>
    <a:lvl8pPr marL="6354390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8pPr>
    <a:lvl9pPr marL="726216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1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0C2A6-33E7-4D78-8CED-DE0A5E3F5E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1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en-GB" sz="2350" dirty="0"/>
              <a:t>Four divisions record inflation rates higher than the national average (35.2%). This was led </a:t>
            </a:r>
            <a:r>
              <a:rPr lang="en-US" sz="2350" dirty="0"/>
              <a:t>Alcoholic beverage, tobacco and narcotics (45.7%), </a:t>
            </a:r>
            <a:r>
              <a:rPr lang="en-GB" sz="2350" dirty="0"/>
              <a:t>Personal care, social protection and miscellaneous goods and services (45.0%) Food and Non-Alcoholic Beverages (44.8%)</a:t>
            </a:r>
            <a:r>
              <a:rPr lang="en-US" sz="2350" dirty="0"/>
              <a:t> </a:t>
            </a:r>
            <a:r>
              <a:rPr lang="en-GB" sz="2350" dirty="0"/>
              <a:t>and Furnishings, household equipment and routine household </a:t>
            </a:r>
            <a:r>
              <a:rPr lang="en-US" sz="2350" dirty="0"/>
              <a:t>(40.9%).</a:t>
            </a:r>
            <a:endParaRPr lang="en-GB" sz="2350" dirty="0">
              <a:cs typeface="Calibri" panose="020F0502020204030204"/>
            </a:endParaRPr>
          </a:p>
          <a:p>
            <a:pPr defTabSz="914400">
              <a:defRPr/>
            </a:pPr>
            <a:endParaRPr lang="en-GB" sz="2000" dirty="0">
              <a:cs typeface="Calibri" panose="020F0502020204030204"/>
            </a:endParaRPr>
          </a:p>
          <a:p>
            <a:pPr defTabSz="914400">
              <a:defRPr/>
            </a:pPr>
            <a:r>
              <a:rPr lang="en-GB" sz="2350" dirty="0"/>
              <a:t>Insurance and Financial Services (5.5%) recorded the lowest rate of inflation.</a:t>
            </a:r>
            <a:endParaRPr lang="en-GB" sz="235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>
              <a:defRPr/>
            </a:pPr>
            <a:r>
              <a:rPr lang="en-GB" sz="2350" dirty="0"/>
              <a:t>Restaurants and Accommodation Services (3.2%) recorded the highest month-on-month rate of inflation </a:t>
            </a:r>
            <a:r>
              <a:rPr lang="en-US" sz="2350" dirty="0"/>
              <a:t>and food inflation (0.1%), the lowest.</a:t>
            </a:r>
          </a:p>
          <a:p>
            <a:pPr>
              <a:defRPr/>
            </a:pPr>
            <a:endParaRPr lang="en-US" sz="2350" dirty="0">
              <a:cs typeface="Calibri"/>
            </a:endParaRPr>
          </a:p>
          <a:p>
            <a:pPr>
              <a:defRPr/>
            </a:pPr>
            <a:r>
              <a:rPr lang="en-US" sz="2350" dirty="0">
                <a:cs typeface="Calibri"/>
              </a:rPr>
              <a:t>Seven [</a:t>
            </a:r>
            <a:r>
              <a:rPr lang="en-GB" sz="2350" dirty="0"/>
              <a:t>Restaurants and Accommodation Services (3.2%); Education Services (2.2%), Alcoholic Beverages, Tobacco and Narcotics (1.3%), Recreation Sport and Culture (1.2%), Housing, Water, Electricity, Gas and other Fuels (1.1%), Clothing and Footwear (0.8%) and Information and Communication (0.8%)] </a:t>
            </a:r>
            <a:r>
              <a:rPr lang="en-US" sz="2350" dirty="0">
                <a:cs typeface="Calibri"/>
              </a:rPr>
              <a:t>of the 13 divisions  recorded rates higher than the national monthly inflation of 0.6%.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7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Food and Non-Alcoholic Beverages remains the major driver with a share of more than half (55.1%), followed by Transport (7.6%)</a:t>
            </a:r>
            <a:r>
              <a:rPr lang="en-GB" sz="2400" dirty="0">
                <a:cs typeface="Calibri"/>
              </a:rPr>
              <a:t>, </a:t>
            </a:r>
            <a:r>
              <a:rPr lang="en-GB" sz="2400" dirty="0"/>
              <a:t> Housing, Water, Electricity, Gas and Other Fuels (7.5%) and Clothing and Footwear (7.1%) </a:t>
            </a:r>
            <a:r>
              <a:rPr lang="en-GB" sz="2400" dirty="0">
                <a:cs typeface="Calibri"/>
              </a:rPr>
              <a:t>in October 2023.</a:t>
            </a:r>
            <a:endParaRPr lang="en-GB" sz="2400" dirty="0">
              <a:latin typeface="+mn-lt"/>
              <a:cs typeface="Calibri"/>
            </a:endParaRPr>
          </a:p>
          <a:p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5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2350" dirty="0">
                <a:latin typeface="Raleway"/>
              </a:rPr>
              <a:t>Focusing on food inflation on a year-on-year basis (44.8%) for October 2023, the top five subclasses contributing the most were Vegetables, tubers, plantains, cooking bananas and pulses (4.0 percentage points of the food inflation rate); Fish and Other Seafood (3.8 percentage points of the food inflation rate); Ready-made food and other food products (3.6 percentage points of the food inflation rate), Cereals and Cereal Products (3.5 percentage points of the food inflation rate); and Live animals, meat and other parts of slaughtered land animals (1.5 percentage points of the food inflation rate).</a:t>
            </a:r>
            <a:endParaRPr lang="en-GB" sz="2350" dirty="0">
              <a:cs typeface="Calibri"/>
            </a:endParaRPr>
          </a:p>
          <a:p>
            <a:pPr>
              <a:defRPr/>
            </a:pPr>
            <a:endParaRPr lang="en-GB" sz="2350" dirty="0">
              <a:latin typeface="Raleway"/>
              <a:cs typeface="Calibri"/>
            </a:endParaRPr>
          </a:p>
          <a:p>
            <a:pPr>
              <a:defRPr/>
            </a:pPr>
            <a:r>
              <a:rPr lang="en-GB" sz="2350" dirty="0">
                <a:latin typeface="Raleway"/>
              </a:rPr>
              <a:t>Live animals, meat and other parts of slaughtered land animals (1.8%)  recorded the highest month-on-month rate of inflation</a:t>
            </a:r>
          </a:p>
          <a:p>
            <a:pPr>
              <a:defRPr/>
            </a:pPr>
            <a:endParaRPr lang="en-GB" sz="2350" dirty="0">
              <a:latin typeface="Raleway"/>
            </a:endParaRPr>
          </a:p>
          <a:p>
            <a:pPr>
              <a:defRPr/>
            </a:pPr>
            <a:r>
              <a:rPr lang="en-GB" sz="2350" dirty="0">
                <a:latin typeface="Raleway"/>
              </a:rPr>
              <a:t>Six of the 15 sub-classes under food inflation recorded a month-on-month deflation. This was led by Fruits and Nuts (2.4%) and followed by Vegetables, Tubers, Plantains, Cooking Bananas and Pulses (1.0%).</a:t>
            </a:r>
            <a:endParaRPr lang="en-GB" sz="2350" dirty="0">
              <a:latin typeface="Raleway" panose="020B0503030101060003" pitchFamily="34" charset="0"/>
            </a:endParaRPr>
          </a:p>
          <a:p>
            <a:pPr>
              <a:defRPr/>
            </a:pPr>
            <a:endParaRPr lang="en-GB" sz="23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6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North East Region (47.5%) recorded the highest rate of inflation was closely followed by the Eastern (46.6%) and Western (46.0%) regions.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Eight regions (North East {47.5%}, Eastern {46.6%}, Western {46.0%), Volta {42.5%}, Northern {40.6%}, Bono {39.7%), Western North {37.8%}, Bono East {36.8%} and) recorded rates higher than the national average (35.2%)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Eastern Region recorded the highest food inflation (65.3%) while Western Region had the highest for non-food inflation (43.9%).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0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North East Region, four divisions [</a:t>
            </a:r>
            <a:r>
              <a:rPr lang="en-GB" sz="1200" dirty="0"/>
              <a:t>Alcoholic Beverages, Tobacco and Narcotics (69.5%);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dirty="0"/>
              <a:t>Food and Non-Alcoholic Beverages (61.8%) and Personal Care, Social Protection and Miscellaneous Goods (48.8%)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rates higher than the regional average (47.5%).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drivers of Food Inflation in the Eastern Region are Ready-made food and other food products, Fish and other sea and Vegetables, Tubers, Plantains, Cooking Bananas Pulses.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5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Y-o-Y inflation </a:t>
            </a:r>
            <a:r>
              <a:rPr lang="en-US" dirty="0"/>
              <a:t>drops further by 2.9 percentage points.</a:t>
            </a:r>
          </a:p>
          <a:p>
            <a:endParaRPr lang="en-US" dirty="0"/>
          </a:p>
          <a:p>
            <a:r>
              <a:rPr lang="en-US" dirty="0"/>
              <a:t>Inflation for food items drops sharper (4.6 percentage points) than non-food (1.6 percentage points)</a:t>
            </a:r>
          </a:p>
          <a:p>
            <a:endParaRPr lang="en-US" dirty="0"/>
          </a:p>
          <a:p>
            <a:r>
              <a:rPr lang="en-US" dirty="0"/>
              <a:t>Both inflation for imported items and locally produced items drop by (2.9 percentage points).</a:t>
            </a:r>
          </a:p>
          <a:p>
            <a:br>
              <a:rPr lang="en-US" dirty="0"/>
            </a:br>
            <a:r>
              <a:rPr lang="en-US" dirty="0"/>
              <a:t>North East Region recorded the highest overall (47.5%), food (81.1%) and non-food inflation (50.8%)</a:t>
            </a:r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3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Month-on-month inflation clows down by 1.6 percentage points.</a:t>
            </a:r>
          </a:p>
          <a:p>
            <a:endParaRPr lang="en-US" dirty="0"/>
          </a:p>
          <a:p>
            <a:r>
              <a:rPr lang="en-US" dirty="0"/>
              <a:t>The drop in food inflation (1.5 percentage points) is steeper than non-food inflation (1.1 percentage points)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1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Calibri"/>
              </a:rPr>
              <a:t>158 (51.5%)  items recorded price changes higher than the national inflation rate (35.2%)</a:t>
            </a:r>
          </a:p>
          <a:p>
            <a:pPr>
              <a:defRPr/>
            </a:pPr>
            <a:endParaRPr lang="en-GB" dirty="0">
              <a:cs typeface="Calibri"/>
            </a:endParaRPr>
          </a:p>
          <a:p>
            <a:pPr>
              <a:defRPr/>
            </a:pPr>
            <a:r>
              <a:rPr lang="en-GB" dirty="0">
                <a:cs typeface="Calibri"/>
              </a:rPr>
              <a:t>Non-food imported items constituted more than two-fifths of these items.</a:t>
            </a:r>
          </a:p>
          <a:p>
            <a:pPr>
              <a:defRPr/>
            </a:pPr>
            <a:endParaRPr lang="en-GB" dirty="0">
              <a:latin typeface="+mn-lt"/>
              <a:cs typeface="+mn-lt"/>
            </a:endParaRPr>
          </a:p>
          <a:p>
            <a:pPr>
              <a:defRPr/>
            </a:pPr>
            <a:r>
              <a:rPr lang="en-GB" dirty="0">
                <a:latin typeface="+mn-lt"/>
                <a:cs typeface="+mn-lt"/>
              </a:rPr>
              <a:t>The number of food items produced locally was the second highest (31.7%)</a:t>
            </a:r>
            <a:endParaRPr lang="en-GB" dirty="0"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6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  <a:cs typeface="Calibri"/>
              </a:rPr>
              <a:t>Seven regions (Oti, Bono, Eastern, Western North, Central, Savannah and Greater Accra) record a slow down in their rates of inflation between October 2022 and 2023.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4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  <a:cs typeface="Calibri"/>
              </a:rPr>
              <a:t>Two items (Fresh Tomatoes [1.2] and Smoked Herrings [2.9]) with significant weights (&gt; one) remain in the list of the 20 items with the highest year-on-year changes in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  <a:cs typeface="Calibri"/>
              </a:rPr>
              <a:t>Five new item entrants (Corn Dough/Corn Flour; Fresh Cassava, Fruit Juice, Tilapia and New Bicycles) have been ranked in the list of the 20 items with the highest year-on-year changes in price.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1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12D9-2455-4B10-88F2-93270A67D0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1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350" dirty="0">
                <a:cs typeface="Calibri"/>
              </a:rPr>
              <a:t>The Year-on-Year inflation for October 2023 (35.2%) is 2.9 percentage points lower than the rate recorded in September 2023 (38.1%)</a:t>
            </a:r>
          </a:p>
          <a:p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pPr defTabSz="914400">
              <a:defRPr/>
            </a:pPr>
            <a:r>
              <a:rPr lang="en-US" sz="2350" dirty="0"/>
              <a:t>For October 2023, month-on-month inflation was 0.6 percent, indicating a 1.3 percentage points downward change.</a:t>
            </a:r>
            <a:endParaRPr lang="en-GB" sz="2350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350" dirty="0">
                <a:cs typeface="Calibri"/>
              </a:rPr>
              <a:t>Year-on-Year inflation in October 2023 further slows down for the third time in a row, and month-on-month inflation slows down from 1.9 percent to 0.6 percent.</a:t>
            </a:r>
          </a:p>
          <a:p>
            <a:pPr>
              <a:defRPr/>
            </a:pPr>
            <a:endParaRPr lang="en-US" sz="2350" dirty="0">
              <a:cs typeface="Calibri"/>
            </a:endParaRPr>
          </a:p>
          <a:p>
            <a:pPr>
              <a:defRPr/>
            </a:pPr>
            <a:r>
              <a:rPr lang="en-US" sz="2350" dirty="0">
                <a:cs typeface="Calibri"/>
              </a:rPr>
              <a:t>The monthly inflation rate for October 2023 is the third lowest in the last 13 months</a:t>
            </a:r>
            <a:endParaRPr lang="en-US" dirty="0"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7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7713" y="1162050"/>
            <a:ext cx="5514975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350" dirty="0"/>
              <a:t>On year-on-year basis, the difference between Food inflation (44.8%) and Non-food (27.7%) was 17.1 percentage points.</a:t>
            </a:r>
          </a:p>
          <a:p>
            <a:endParaRPr lang="en-GB" dirty="0"/>
          </a:p>
          <a:p>
            <a:r>
              <a:rPr lang="en-GB" sz="2350" dirty="0"/>
              <a:t>Year-on-Year Food Inflation reduced by 4.6 percentage points between September 2023 and October 2023 and Non-food inflation reduced by 1.6 percentage points</a:t>
            </a:r>
            <a:endParaRPr lang="en-GB" sz="2350" dirty="0">
              <a:cs typeface="Calibri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50" dirty="0"/>
              <a:t>Month-on-month food (0.1%) was 0.9 percentage points lower than non-food inflation (1.0%) in October 2023</a:t>
            </a:r>
            <a:endParaRPr lang="en-GB" sz="2350" dirty="0">
              <a:cs typeface="Calibri"/>
            </a:endParaRPr>
          </a:p>
          <a:p>
            <a:endParaRPr lang="en-GB" dirty="0"/>
          </a:p>
          <a:p>
            <a:r>
              <a:rPr lang="en-GB" sz="2350" dirty="0"/>
              <a:t>Inflation for locally imported items (34.4%) was 2.6 percentage points lower than imported items (37.0%).</a:t>
            </a:r>
            <a:endParaRPr lang="en-GB" sz="2350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8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350">
              <a:cs typeface="Calibri"/>
            </a:endParaRPr>
          </a:p>
          <a:p>
            <a:pPr>
              <a:defRPr/>
            </a:pPr>
            <a:r>
              <a:rPr lang="en-US" sz="2350" dirty="0">
                <a:cs typeface="Calibri"/>
              </a:rPr>
              <a:t>Both Food and Non-food inflation drop for the third consecutive month. The food inflation (44.8%) is the second lowest in the last 13 months. 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US" sz="2350" dirty="0">
              <a:cs typeface="Calibri"/>
            </a:endParaRPr>
          </a:p>
          <a:p>
            <a:pPr>
              <a:defRPr/>
            </a:pPr>
            <a:r>
              <a:rPr lang="en-US" sz="2350" dirty="0">
                <a:cs typeface="Calibri"/>
              </a:rPr>
              <a:t>The Non-food inflation (27.7%) is the lowest in the last 13 months.</a:t>
            </a:r>
          </a:p>
          <a:p>
            <a:endParaRPr lang="en-US" sz="2350" dirty="0">
              <a:cs typeface="Calibri"/>
            </a:endParaRPr>
          </a:p>
          <a:p>
            <a:r>
              <a:rPr lang="en-US" sz="2350" dirty="0">
                <a:cs typeface="Calibri"/>
              </a:rPr>
              <a:t>Steeper declines are observed for food inflation than non-food inflation.</a:t>
            </a:r>
          </a:p>
          <a:p>
            <a:endParaRPr lang="en-US" sz="2350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3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060" y="2244726"/>
            <a:ext cx="18090356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60" y="7204076"/>
            <a:ext cx="18090356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7" indent="0" algn="ctr">
              <a:buNone/>
              <a:defRPr sz="1600"/>
            </a:lvl4pPr>
            <a:lvl5pPr marL="1828756" indent="0" algn="ctr">
              <a:buNone/>
              <a:defRPr sz="1600"/>
            </a:lvl5pPr>
            <a:lvl6pPr marL="2285945" indent="0" algn="ctr">
              <a:buNone/>
              <a:defRPr sz="1600"/>
            </a:lvl6pPr>
            <a:lvl7pPr marL="2743134" indent="0" algn="ctr">
              <a:buNone/>
              <a:defRPr sz="1600"/>
            </a:lvl7pPr>
            <a:lvl8pPr marL="3200323" indent="0" algn="ctr">
              <a:buNone/>
              <a:defRPr sz="1600"/>
            </a:lvl8pPr>
            <a:lvl9pPr marL="365751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589-CF2B-44E8-89AD-0991846E26B2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2" y="0"/>
            <a:ext cx="24120475" cy="13716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122488" y="1641040"/>
            <a:ext cx="2387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1" y="501962"/>
            <a:ext cx="6804977" cy="5717704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762" y="641760"/>
            <a:ext cx="5726047" cy="57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20" y="3419481"/>
            <a:ext cx="20803910" cy="5705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720" y="9178931"/>
            <a:ext cx="20803910" cy="30003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979-2811-4478-BF06-CB50323A9E18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8283" y="3651252"/>
            <a:ext cx="10251202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10990" y="3651252"/>
            <a:ext cx="10251202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4DC-158E-4BB5-9C6C-33D97F155F71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4" y="730255"/>
            <a:ext cx="20803910" cy="26511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429" y="3362326"/>
            <a:ext cx="10204091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5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3" indent="0">
              <a:buNone/>
              <a:defRPr sz="1600" b="1"/>
            </a:lvl8pPr>
            <a:lvl9pPr marL="3657511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1429" y="5010150"/>
            <a:ext cx="10204091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10990" y="3362326"/>
            <a:ext cx="10254344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5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3" indent="0">
              <a:buNone/>
              <a:defRPr sz="1600" b="1"/>
            </a:lvl8pPr>
            <a:lvl9pPr marL="3657511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10990" y="5010150"/>
            <a:ext cx="10254344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2A0B-DF02-4615-8DCA-B21970DC185E}" type="datetime1">
              <a:rPr lang="en-US" smtClean="0"/>
              <a:t>11/14/2023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4C61-CAE0-43AF-9855-8D8CACF89676}" type="datetime1">
              <a:rPr lang="en-US" smtClean="0"/>
              <a:t>11/14/2023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46A8-ECD4-409E-8F86-9765922EE5AE}" type="datetime1">
              <a:rPr lang="en-US" smtClean="0"/>
              <a:t>11/14/2023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363B-2D5A-45BA-B802-DC1324C8D846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5" indent="0">
              <a:buNone/>
              <a:defRPr sz="2000"/>
            </a:lvl6pPr>
            <a:lvl7pPr marL="2743134" indent="0">
              <a:buNone/>
              <a:defRPr sz="2000"/>
            </a:lvl7pPr>
            <a:lvl8pPr marL="3200323" indent="0">
              <a:buNone/>
              <a:defRPr sz="2000"/>
            </a:lvl8pPr>
            <a:lvl9pPr marL="365751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05B1-95C2-4665-986A-9477614455E7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09F7-040D-49F3-9057-573ED8AF9DCE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90A-3656-4380-8214-3B5BFF140118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377" y="2244726"/>
            <a:ext cx="1249626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3377" y="7204076"/>
            <a:ext cx="12496260" cy="33115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3137-3702-4C3B-895E-1FCC6B347AF6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1EDD-56A3-4908-8B79-30655ADBAF8A}" type="datetime1">
              <a:rPr lang="en-US" smtClean="0"/>
              <a:t>11/14/2023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7D21-BFFE-42E0-9A0F-EB9AEAAC99D0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0" y="3419479"/>
            <a:ext cx="20803910" cy="5705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20" y="9178929"/>
            <a:ext cx="20803910" cy="30003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55F8-0DF7-4307-B4D9-80E08234E642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8283" y="3651250"/>
            <a:ext cx="10251202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10990" y="3651250"/>
            <a:ext cx="10251202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71EE-8C9A-4050-B9FA-39CA643C26D7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97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24" y="730253"/>
            <a:ext cx="2080391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1427" y="3362326"/>
            <a:ext cx="10204091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1427" y="5010150"/>
            <a:ext cx="1020409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10990" y="3362326"/>
            <a:ext cx="10254344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10990" y="5010150"/>
            <a:ext cx="1025434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DD25-D2A1-4E28-A9E6-30A92FDA6EE2}" type="datetime1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9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8DBB-68A5-42FA-A7BF-3F511F365461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4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F4F7-AD87-4059-AA82-D3A4F94C5AA8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4344" y="1974853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3773-EC1F-45E1-B66D-CD869975B201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54344" y="1974853"/>
            <a:ext cx="12210990" cy="9747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0343-C95A-4268-BB34-2104A88511EE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7134-47D6-4B5D-8341-802E317B81F7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7304-50CD-40C0-AF71-2E553AC83F69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F8D5-78C8-4DEF-A032-7C4DB7E791F0}" type="datetime1">
              <a:rPr lang="en-US" smtClean="0"/>
              <a:t>11/14/2023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6683" y="12712705"/>
            <a:ext cx="5427107" cy="730250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fld id="{5A54F868-F828-472F-BCFA-81EF005179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953" y="5907165"/>
            <a:ext cx="15636569" cy="2651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4B59-4A75-4AF0-98E4-8BD6A296167D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060" y="2244726"/>
            <a:ext cx="18090356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60" y="7204076"/>
            <a:ext cx="18090356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B60-21EA-40F8-B079-6345AAD84FAB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2" y="0"/>
            <a:ext cx="24120475" cy="13716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122488" y="1641038"/>
            <a:ext cx="2387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1" y="501962"/>
            <a:ext cx="6804977" cy="5717704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760" y="641760"/>
            <a:ext cx="5726047" cy="57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1EA-435C-4132-B32B-FF25E4A317E5}" type="datetime1">
              <a:rPr lang="en-US" smtClean="0"/>
              <a:t>11/14/2023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18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134A-27F4-4A10-AD9A-A46776FFF8B9}" type="datetime1">
              <a:rPr lang="en-US" smtClean="0"/>
              <a:t>11/14/2023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36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4" y="1974853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4C5-9EF5-417E-9186-F2635D0AA724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8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254344" y="1974853"/>
            <a:ext cx="1221099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A6C-1738-427F-8E86-EE32CDFD17BC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60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71D5-66AF-4576-AF2E-444A81429AFF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28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403B-C0CA-4E0F-A92F-DFC4EFDBF86A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5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175-3610-4B59-B97F-DD441027C5CF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5" indent="0">
              <a:buNone/>
              <a:defRPr sz="2000"/>
            </a:lvl6pPr>
            <a:lvl7pPr marL="2743134" indent="0">
              <a:buNone/>
              <a:defRPr sz="2000"/>
            </a:lvl7pPr>
            <a:lvl8pPr marL="3200323" indent="0">
              <a:buNone/>
              <a:defRPr sz="2000"/>
            </a:lvl8pPr>
            <a:lvl9pPr marL="365751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AB61-21E6-47ED-8B76-1A72FE118C57}" type="datetime1">
              <a:rPr lang="en-US" smtClean="0"/>
              <a:t>11/14/2023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5D1E-5F4D-44EF-BDAA-CDB0BF827960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1EBA-AEBA-4F6F-80DE-DFE41B55A36E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060" y="2244726"/>
            <a:ext cx="18090356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60" y="7204076"/>
            <a:ext cx="18090356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7" indent="0" algn="ctr">
              <a:buNone/>
              <a:defRPr sz="1600"/>
            </a:lvl4pPr>
            <a:lvl5pPr marL="1828756" indent="0" algn="ctr">
              <a:buNone/>
              <a:defRPr sz="1600"/>
            </a:lvl5pPr>
            <a:lvl6pPr marL="2285945" indent="0" algn="ctr">
              <a:buNone/>
              <a:defRPr sz="1600"/>
            </a:lvl6pPr>
            <a:lvl7pPr marL="2743134" indent="0" algn="ctr">
              <a:buNone/>
              <a:defRPr sz="1600"/>
            </a:lvl7pPr>
            <a:lvl8pPr marL="3200323" indent="0" algn="ctr">
              <a:buNone/>
              <a:defRPr sz="1600"/>
            </a:lvl8pPr>
            <a:lvl9pPr marL="365751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C7A9-C3DC-4FBE-BC22-77EFCA23F66C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BEF0-C383-40B3-842B-B243542440CB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30255"/>
            <a:ext cx="2080391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51252"/>
            <a:ext cx="2080391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DB70-965A-4208-8A41-342CB2BCAA43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712705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2" y="12077700"/>
            <a:ext cx="24120475" cy="16383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9" y="12272060"/>
            <a:ext cx="1251404" cy="124958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1521666" y="12250521"/>
            <a:ext cx="449071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19526103" y="12250519"/>
            <a:ext cx="42508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October  2023 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4966CD53-6C87-76CB-DBA8-6E8EB8550C33}"/>
              </a:ext>
            </a:extLst>
          </p:cNvPr>
          <p:cNvSpPr txBox="1">
            <a:spLocks/>
          </p:cNvSpPr>
          <p:nvPr userDrawn="1"/>
        </p:nvSpPr>
        <p:spPr>
          <a:xfrm>
            <a:off x="9346683" y="12712705"/>
            <a:ext cx="5427107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815542" rtl="0" eaLnBrk="1" latinLnBrk="0" hangingPunct="1">
              <a:defRPr sz="2000" kern="120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defRPr>
            </a:lvl1pPr>
            <a:lvl2pPr marL="90777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542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3313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3108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38852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4662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4390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6216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7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6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5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1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30255"/>
            <a:ext cx="2080391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51252"/>
            <a:ext cx="2080391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AA0A-5330-43AE-8AA7-2AF4FF7B0909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712705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7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6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5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1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8283" y="730253"/>
            <a:ext cx="20803910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8283" y="3651250"/>
            <a:ext cx="20803910" cy="870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54049" y="12792079"/>
            <a:ext cx="44754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7E668D-202D-4371-984D-E0DD1EB1AE5F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89908" y="12712703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43851" y="12798429"/>
            <a:ext cx="1366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30253"/>
            <a:ext cx="2080391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51250"/>
            <a:ext cx="2080391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712703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9A82-41C0-4611-8FBA-EB20F5A52A3F}" type="datetime1">
              <a:rPr lang="en-US" smtClean="0"/>
              <a:t>11/14/2023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712703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712703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2" y="12077700"/>
            <a:ext cx="24120475" cy="16383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9" y="12272060"/>
            <a:ext cx="1251404" cy="124958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1521664" y="12250521"/>
            <a:ext cx="449071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19526101" y="12250519"/>
            <a:ext cx="42508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October  2023 </a:t>
            </a:r>
          </a:p>
        </p:txBody>
      </p:sp>
    </p:spTree>
    <p:extLst>
      <p:ext uri="{BB962C8B-B14F-4D97-AF65-F5344CB8AC3E}">
        <p14:creationId xmlns:p14="http://schemas.microsoft.com/office/powerpoint/2010/main" val="428513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agyaho@statsghana.gov.gh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statsghana.gov.gh/gssmain/fileUpload/Price%20Indices/CPI_Technical_Guide_v5_Published_14102020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-/media/Files/Data/CPI/cpi-manual-concepts-and-methods.ash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834703" y="4542520"/>
            <a:ext cx="4737497" cy="671612"/>
          </a:xfrm>
        </p:spPr>
        <p:txBody>
          <a:bodyPr/>
          <a:lstStyle/>
          <a:p>
            <a:pPr lvl="0"/>
            <a:r>
              <a:rPr lang="en-US" sz="360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endParaRPr lang="en-US" altLang="en-US" sz="360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53154" y="6079925"/>
            <a:ext cx="10339754" cy="2447071"/>
          </a:xfrm>
        </p:spPr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Ghana, October </a:t>
            </a:r>
            <a:r>
              <a:rPr lang="en-US" sz="60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2023</a:t>
            </a:r>
          </a:p>
          <a:p>
            <a:r>
              <a:rPr lang="en-US" sz="54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 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FE7DF-C82B-4FB9-9E3A-3287040CFDCE}"/>
              </a:ext>
            </a:extLst>
          </p:cNvPr>
          <p:cNvSpPr txBox="1"/>
          <p:nvPr/>
        </p:nvSpPr>
        <p:spPr>
          <a:xfrm>
            <a:off x="6383215" y="10955616"/>
            <a:ext cx="4750062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7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15</a:t>
            </a:r>
            <a:r>
              <a:rPr kumimoji="0" lang="en-US" sz="3575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</a:t>
            </a: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Raleway" panose="020B0503030101060003" pitchFamily="34" charset="0"/>
              </a:rPr>
              <a:t>November </a:t>
            </a:r>
            <a:r>
              <a:rPr kumimoji="0" lang="en-US" sz="3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2023</a:t>
            </a:r>
            <a:endParaRPr kumimoji="0" lang="en-CA" sz="3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C262B6-E7A0-1C54-2A4E-EC55434C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886" y="4235083"/>
            <a:ext cx="2570547" cy="24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9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9DA21-2D7D-7F8B-802E-D4FDA17A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50510"/>
            <a:ext cx="23525072" cy="2651126"/>
          </a:xfrm>
        </p:spPr>
        <p:txBody>
          <a:bodyPr>
            <a:normAutofit/>
          </a:bodyPr>
          <a:lstStyle/>
          <a:p>
            <a:pPr algn="ctr"/>
            <a:r>
              <a:rPr lang="en-GB" sz="70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October 2023 Y</a:t>
            </a:r>
            <a:r>
              <a:rPr lang="en-GB" altLang="en-US" sz="70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</a:t>
            </a:r>
            <a:endParaRPr lang="en-GB" sz="7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B7F22-35BA-22EB-72C0-FC69AEE34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5"/>
          <a:stretch/>
        </p:blipFill>
        <p:spPr>
          <a:xfrm>
            <a:off x="1013064" y="1006306"/>
            <a:ext cx="21694536" cy="109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1063258" y="258075"/>
            <a:ext cx="22329648" cy="109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en-US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</a:br>
            <a:r>
              <a:rPr lang="en-GB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Shares of Inflation Across Divisions for October 2023</a:t>
            </a:r>
            <a:endParaRPr lang="en-US" altLang="en-US" sz="6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11746090" y="9801229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3" name="Picture 2" descr="A blue and white rectangular boxes with white text&#10;&#10;Description automatically generated">
            <a:extLst>
              <a:ext uri="{FF2B5EF4-FFF2-40B4-BE49-F238E27FC236}">
                <a16:creationId xmlns:a16="http://schemas.microsoft.com/office/drawing/2014/main" id="{4E98DD14-E2DD-3D6B-D620-CCE858122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"/>
          <a:stretch/>
        </p:blipFill>
        <p:spPr>
          <a:xfrm>
            <a:off x="151906" y="1686542"/>
            <a:ext cx="23541812" cy="102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11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65BA7-66D2-9BDE-B775-3D2659BE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7" y="51505"/>
            <a:ext cx="23189261" cy="146447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 I</a:t>
            </a:r>
            <a:r>
              <a:rPr lang="en-GB" altLang="en-US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Sub-class</a:t>
            </a:r>
            <a:endParaRPr lang="en-GB" sz="7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E67D37-95EF-97A4-2D3D-C8C65D71D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77985"/>
              </p:ext>
            </p:extLst>
          </p:nvPr>
        </p:nvGraphicFramePr>
        <p:xfrm>
          <a:off x="960660" y="1891781"/>
          <a:ext cx="22477838" cy="973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B160AC-75ED-1313-FDEF-48A1667EDB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>
          <a:xfrm>
            <a:off x="12060237" y="1156082"/>
            <a:ext cx="12060238" cy="10978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4C235-9890-29CB-1540-C4EA0093F3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>
          <a:xfrm>
            <a:off x="249237" y="1156083"/>
            <a:ext cx="12060238" cy="109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3516449" y="619507"/>
            <a:ext cx="18352192" cy="967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Regional Rates of Inflation for October 2023</a:t>
            </a:r>
            <a:endParaRPr lang="en-US" altLang="en-US" sz="7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12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B1A9D118-8E7E-8351-C1AF-F2A34473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"/>
          <a:stretch/>
        </p:blipFill>
        <p:spPr>
          <a:xfrm>
            <a:off x="7344600" y="2209800"/>
            <a:ext cx="8284249" cy="9220200"/>
          </a:xfrm>
          <a:prstGeom prst="rect">
            <a:avLst/>
          </a:prstGeom>
        </p:spPr>
      </p:pic>
      <p:pic>
        <p:nvPicPr>
          <p:cNvPr id="5" name="Picture 4" descr="A map of different colored states&#10;&#10;Description automatically generated">
            <a:extLst>
              <a:ext uri="{FF2B5EF4-FFF2-40B4-BE49-F238E27FC236}">
                <a16:creationId xmlns:a16="http://schemas.microsoft.com/office/drawing/2014/main" id="{56E47A30-AABA-3EC4-A459-4ABBC85A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/>
        </p:blipFill>
        <p:spPr>
          <a:xfrm>
            <a:off x="94304" y="1802200"/>
            <a:ext cx="8529534" cy="10111600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197AC372-ECA3-C282-3D9C-5A3F8AA4BB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2"/>
          <a:stretch/>
        </p:blipFill>
        <p:spPr>
          <a:xfrm>
            <a:off x="15777094" y="2209800"/>
            <a:ext cx="8284249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11681063" y="9755536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13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99ED9-8497-59A9-8218-CF7F3948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-25880"/>
            <a:ext cx="20803910" cy="21329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382873"/>
                </a:solidFill>
                <a:latin typeface="Raleway" pitchFamily="2" charset="77"/>
                <a:ea typeface="Cambria" panose="02040503050406030204" pitchFamily="18" charset="0"/>
              </a:rPr>
              <a:t>Disaggregation of Overall Inflation for North East and Food Inflation for Eastern Region</a:t>
            </a:r>
            <a:br>
              <a:rPr lang="en-US" altLang="en-US" sz="4400" b="1" dirty="0">
                <a:solidFill>
                  <a:srgbClr val="382873"/>
                </a:solidFill>
                <a:latin typeface="Raleway" pitchFamily="2" charset="77"/>
                <a:ea typeface="Cambria" panose="02040503050406030204" pitchFamily="18" charset="0"/>
              </a:rPr>
            </a:b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3759EE-F02D-3102-E0B2-3AAA0828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471105"/>
              </p:ext>
            </p:extLst>
          </p:nvPr>
        </p:nvGraphicFramePr>
        <p:xfrm>
          <a:off x="771525" y="1666875"/>
          <a:ext cx="22928263" cy="982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48920" imgH="5762557" progId="Excel.Sheet.12">
                  <p:embed/>
                </p:oleObj>
              </mc:Choice>
              <mc:Fallback>
                <p:oleObj name="Worksheet" r:id="rId3" imgW="10048920" imgH="576255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3759EE-F02D-3102-E0B2-3AAA0828A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1666875"/>
                        <a:ext cx="22928263" cy="982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75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A620334-4E9F-55C8-9CCE-D7EA7A98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" y="0"/>
            <a:ext cx="24120475" cy="12098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BFB8-E35A-4785-9ECD-7B73EEEDFE7A}"/>
              </a:ext>
            </a:extLst>
          </p:cNvPr>
          <p:cNvSpPr txBox="1"/>
          <p:nvPr/>
        </p:nvSpPr>
        <p:spPr>
          <a:xfrm>
            <a:off x="2062716" y="-161330"/>
            <a:ext cx="2001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Highlights for October 2023 Rates of Inflation (1/2)</a:t>
            </a:r>
            <a:endParaRPr lang="en-GH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8A80C-D951-463F-B3BC-E31F278E772D}"/>
              </a:ext>
            </a:extLst>
          </p:cNvPr>
          <p:cNvSpPr txBox="1"/>
          <p:nvPr/>
        </p:nvSpPr>
        <p:spPr>
          <a:xfrm>
            <a:off x="10535804" y="5044417"/>
            <a:ext cx="3556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35.2%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Year-on-year inflation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October 2023</a:t>
            </a:r>
            <a:endParaRPr lang="en-GH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A02C-1389-4A23-B9B2-3EF85F5D48B7}"/>
              </a:ext>
            </a:extLst>
          </p:cNvPr>
          <p:cNvSpPr txBox="1"/>
          <p:nvPr/>
        </p:nvSpPr>
        <p:spPr>
          <a:xfrm>
            <a:off x="10893467" y="9599029"/>
            <a:ext cx="2700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38.1%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Year-on-year inflation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2023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D3430-D724-470E-94D9-B6F087EFBCE4}"/>
              </a:ext>
            </a:extLst>
          </p:cNvPr>
          <p:cNvSpPr txBox="1"/>
          <p:nvPr/>
        </p:nvSpPr>
        <p:spPr>
          <a:xfrm>
            <a:off x="8114263" y="1361166"/>
            <a:ext cx="290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47.5%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Highest regional inflation rate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North East)</a:t>
            </a:r>
            <a:endParaRPr lang="en-GH" sz="2400" b="1" dirty="0">
              <a:solidFill>
                <a:schemeClr val="bg2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D7477-0126-4361-8365-FE83883F2AA8}"/>
              </a:ext>
            </a:extLst>
          </p:cNvPr>
          <p:cNvSpPr txBox="1"/>
          <p:nvPr/>
        </p:nvSpPr>
        <p:spPr>
          <a:xfrm>
            <a:off x="13099313" y="1438628"/>
            <a:ext cx="2700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28.5%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Lowest regional inflation rate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(Savannah)</a:t>
            </a:r>
            <a:endParaRPr lang="en-GH" sz="2400" b="1" dirty="0">
              <a:solidFill>
                <a:schemeClr val="bg2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A5348-BF2C-4FE7-890D-4E1E4F8979A6}"/>
              </a:ext>
            </a:extLst>
          </p:cNvPr>
          <p:cNvSpPr txBox="1"/>
          <p:nvPr/>
        </p:nvSpPr>
        <p:spPr>
          <a:xfrm>
            <a:off x="20469565" y="998709"/>
            <a:ext cx="23024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49.4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Food inflation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2023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566C8-277F-43AD-9FCF-885FFD656EF5}"/>
              </a:ext>
            </a:extLst>
          </p:cNvPr>
          <p:cNvSpPr txBox="1"/>
          <p:nvPr/>
        </p:nvSpPr>
        <p:spPr>
          <a:xfrm>
            <a:off x="20381640" y="10028361"/>
            <a:ext cx="23024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Tw Cen MT" panose="020B0602020104020603" pitchFamily="34" charset="0"/>
              </a:rPr>
              <a:t>29.3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Non-food inflation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 September 2023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98B9-5E1B-4673-B673-312661956B0B}"/>
              </a:ext>
            </a:extLst>
          </p:cNvPr>
          <p:cNvSpPr txBox="1"/>
          <p:nvPr/>
        </p:nvSpPr>
        <p:spPr>
          <a:xfrm>
            <a:off x="20791063" y="4563422"/>
            <a:ext cx="15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44.8%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2DB72-3A53-4B9D-B79A-CF2AF54E086F}"/>
              </a:ext>
            </a:extLst>
          </p:cNvPr>
          <p:cNvSpPr txBox="1"/>
          <p:nvPr/>
        </p:nvSpPr>
        <p:spPr>
          <a:xfrm>
            <a:off x="20737271" y="7199766"/>
            <a:ext cx="17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w Cen MT" panose="020B0602020104020603" pitchFamily="34" charset="0"/>
              </a:rPr>
              <a:t>27.7%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C85D8-31F3-455D-931E-DE3101C11320}"/>
              </a:ext>
            </a:extLst>
          </p:cNvPr>
          <p:cNvSpPr txBox="1"/>
          <p:nvPr/>
        </p:nvSpPr>
        <p:spPr>
          <a:xfrm>
            <a:off x="1616149" y="4428313"/>
            <a:ext cx="16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34.4%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648BA9-2571-4FD7-B8ED-21DF56D64319}"/>
              </a:ext>
            </a:extLst>
          </p:cNvPr>
          <p:cNvSpPr txBox="1"/>
          <p:nvPr/>
        </p:nvSpPr>
        <p:spPr>
          <a:xfrm>
            <a:off x="1616150" y="7204729"/>
            <a:ext cx="16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37.0%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B9BFE-3F15-4B92-BF78-3F2D81FC21CE}"/>
              </a:ext>
            </a:extLst>
          </p:cNvPr>
          <p:cNvSpPr txBox="1"/>
          <p:nvPr/>
        </p:nvSpPr>
        <p:spPr>
          <a:xfrm>
            <a:off x="1073452" y="762000"/>
            <a:ext cx="29691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37.3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Inflation on locally produced items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2023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A6E27-641A-474D-BC0F-339205BF6478}"/>
              </a:ext>
            </a:extLst>
          </p:cNvPr>
          <p:cNvSpPr txBox="1"/>
          <p:nvPr/>
        </p:nvSpPr>
        <p:spPr>
          <a:xfrm>
            <a:off x="983893" y="10160255"/>
            <a:ext cx="27006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39.9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Inflation on imported items September 2023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2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E2E43E9-764D-3420-26D7-FAC12324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/>
          <a:stretch/>
        </p:blipFill>
        <p:spPr>
          <a:xfrm>
            <a:off x="0" y="0"/>
            <a:ext cx="24120475" cy="1206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BFB8-E35A-4785-9ECD-7B73EEEDFE7A}"/>
              </a:ext>
            </a:extLst>
          </p:cNvPr>
          <p:cNvSpPr txBox="1"/>
          <p:nvPr/>
        </p:nvSpPr>
        <p:spPr>
          <a:xfrm>
            <a:off x="4040372" y="-75693"/>
            <a:ext cx="16033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Highlights for October 2023 Rates of Inflation (2/2)</a:t>
            </a:r>
            <a:endParaRPr lang="en-GH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8A80C-D951-463F-B3BC-E31F278E772D}"/>
              </a:ext>
            </a:extLst>
          </p:cNvPr>
          <p:cNvSpPr txBox="1"/>
          <p:nvPr/>
        </p:nvSpPr>
        <p:spPr>
          <a:xfrm>
            <a:off x="6509603" y="5115895"/>
            <a:ext cx="346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0.6%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October 2023</a:t>
            </a:r>
            <a:endParaRPr lang="en-GH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A02C-1389-4A23-B9B2-3EF85F5D48B7}"/>
              </a:ext>
            </a:extLst>
          </p:cNvPr>
          <p:cNvSpPr txBox="1"/>
          <p:nvPr/>
        </p:nvSpPr>
        <p:spPr>
          <a:xfrm>
            <a:off x="6696170" y="9721811"/>
            <a:ext cx="2908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1.9%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2023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A5348-BF2C-4FE7-890D-4E1E4F8979A6}"/>
              </a:ext>
            </a:extLst>
          </p:cNvPr>
          <p:cNvSpPr txBox="1"/>
          <p:nvPr/>
        </p:nvSpPr>
        <p:spPr>
          <a:xfrm>
            <a:off x="16230239" y="904273"/>
            <a:ext cx="2468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1.6%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Food inflation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September 2023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566C8-277F-43AD-9FCF-885FFD656EF5}"/>
              </a:ext>
            </a:extLst>
          </p:cNvPr>
          <p:cNvSpPr txBox="1"/>
          <p:nvPr/>
        </p:nvSpPr>
        <p:spPr>
          <a:xfrm>
            <a:off x="16230239" y="9899185"/>
            <a:ext cx="2468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Tw Cen MT" panose="020B0602020104020603" pitchFamily="34" charset="0"/>
              </a:rPr>
              <a:t>2.1</a:t>
            </a:r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Non-food inflation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September 2023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98B9-5E1B-4673-B673-312661956B0B}"/>
              </a:ext>
            </a:extLst>
          </p:cNvPr>
          <p:cNvSpPr txBox="1"/>
          <p:nvPr/>
        </p:nvSpPr>
        <p:spPr>
          <a:xfrm>
            <a:off x="16485420" y="4550942"/>
            <a:ext cx="19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0.1%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2DB72-3A53-4B9D-B79A-CF2AF54E086F}"/>
              </a:ext>
            </a:extLst>
          </p:cNvPr>
          <p:cNvSpPr txBox="1"/>
          <p:nvPr/>
        </p:nvSpPr>
        <p:spPr>
          <a:xfrm>
            <a:off x="16485420" y="7133055"/>
            <a:ext cx="19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Tw Cen MT" panose="020B0602020104020603" pitchFamily="34" charset="0"/>
              </a:rPr>
              <a:t>1.0</a:t>
            </a: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135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16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AF85B8-FF12-6E06-3132-F9A78317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0"/>
            <a:ext cx="20803910" cy="1344046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National-Level Issues for Wider Engagement (1/2) </a:t>
            </a:r>
            <a:endParaRPr lang="en-US" sz="6000"/>
          </a:p>
        </p:txBody>
      </p:sp>
      <p:pic>
        <p:nvPicPr>
          <p:cNvPr id="3" name="Picture 2" descr="A blue circle with green and blue circles&#10;&#10;Description automatically generated">
            <a:extLst>
              <a:ext uri="{FF2B5EF4-FFF2-40B4-BE49-F238E27FC236}">
                <a16:creationId xmlns:a16="http://schemas.microsoft.com/office/drawing/2014/main" id="{F68F39FC-69F7-507E-D3FC-84C94D2A7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3651" b="9333"/>
          <a:stretch/>
        </p:blipFill>
        <p:spPr>
          <a:xfrm>
            <a:off x="3403133" y="1344047"/>
            <a:ext cx="17847026" cy="107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17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77DC4-DA9F-2ED4-2448-A57B785B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7" y="0"/>
            <a:ext cx="21995027" cy="1344046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National and Household-Level Issues for Wider Engagement (2/2) </a:t>
            </a:r>
            <a:endParaRPr lang="en-US" sz="6000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B2BCC847-072C-513A-D0C5-B0957F453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"/>
          <a:stretch/>
        </p:blipFill>
        <p:spPr>
          <a:xfrm>
            <a:off x="3775120" y="939800"/>
            <a:ext cx="15308549" cy="110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18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77DC4-DA9F-2ED4-2448-A57B785B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0"/>
            <a:ext cx="20803910" cy="1344046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Regional-Level Issues for Wider Engagements  </a:t>
            </a:r>
            <a:endParaRPr lang="en-US" sz="600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AE8D7806-E027-F248-0E95-AEAA5EB50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"/>
          <a:stretch/>
        </p:blipFill>
        <p:spPr>
          <a:xfrm>
            <a:off x="-1" y="721395"/>
            <a:ext cx="24120475" cy="113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1227221" y="2707617"/>
            <a:ext cx="21512463" cy="88088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  <a:endParaRPr lang="en-US" sz="4800" dirty="0"/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October 2023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October 2023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October 2023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October 2023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National, Regional and Household Level Issues for Wider Engagement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D6DA2F7-C494-EE1D-236A-31B9651FAF18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18102-3DFD-AF78-A165-E03F5874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56491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4706505" y="2047894"/>
            <a:ext cx="13805743" cy="3137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50" normalizeH="0" baseline="0" noProof="0" dirty="0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kumimoji="0" lang="en-US" sz="6600" b="0" i="0" u="none" strike="noStrike" kern="1200" cap="none" spc="-50" normalizeH="0" baseline="0" noProof="0" dirty="0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kumimoji="0" lang="en-US" sz="6600" b="0" i="0" u="none" strike="noStrike" kern="1200" cap="none" spc="-50" normalizeH="0" baseline="0" noProof="0" dirty="0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October 2023 Consumer Price Index 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382873"/>
              </a:solidFill>
              <a:effectLst/>
              <a:uLnTx/>
              <a:uFillTx/>
              <a:latin typeface="Crimson Text" panose="02000503000000000000" pitchFamily="2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4025022" y="5185867"/>
            <a:ext cx="15168710" cy="6106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J.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F.K.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  <a:hlinkClick r:id="rId3"/>
              </a:rPr>
              <a:t>john.agyaho@statsghana.gov.gh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Download the technical guide: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Gill Sans" charset="0"/>
                <a:cs typeface="Gill Sans" charset="0"/>
                <a:hlinkClick r:id="rId4"/>
              </a:rPr>
              <a:t>https://statsghana.gov.gh/gssmain/fileUpload/Price%20Indices/CPI_Technical_Guide_v5_Published_14102020.pdf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AEFC2FD-18C4-4E07-B081-D010A5EA50EB}"/>
              </a:ext>
            </a:extLst>
          </p:cNvPr>
          <p:cNvSpPr txBox="1"/>
          <p:nvPr/>
        </p:nvSpPr>
        <p:spPr>
          <a:xfrm>
            <a:off x="6916736" y="6858000"/>
            <a:ext cx="95170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6600" b="1" dirty="0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6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October 2023</a:t>
            </a:r>
            <a:br>
              <a:rPr lang="en-US" sz="6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6600" dirty="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1658283" y="2883877"/>
            <a:ext cx="21129528" cy="6395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the basket is purchased each month, hence captures price changes each month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inflation), and granulated to determine regional and commodity type and source of inflation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4800">
              <a:latin typeface="Raleway" panose="020B0503030101060003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0B740-4E47-EE78-5E45-E8367BCC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56489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1315711" y="2160246"/>
            <a:ext cx="22285693" cy="9801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itchFamily="2" charset="0"/>
                <a:ea typeface="Gill Sans MT" panose="020B0502020104020203" pitchFamily="34" charset="77"/>
                <a:cs typeface="Gill Sans MT" panose="020B0502020104020203" pitchFamily="34" charset="77"/>
              </a:rPr>
              <a:t>The measures of CPI and inflation are based on the </a:t>
            </a:r>
            <a:r>
              <a:rPr lang="en-GB" sz="4800" u="sng" dirty="0">
                <a:solidFill>
                  <a:srgbClr val="0000FF"/>
                </a:solidFill>
                <a:latin typeface="Raleway" pitchFamily="2" charset="0"/>
                <a:ea typeface="Gill Sans MT" panose="020B0502020104020203" pitchFamily="34" charset="77"/>
                <a:cs typeface="Gill Sans MT" panose="020B0502020104020203" pitchFamily="34" charset="77"/>
                <a:hlinkClick r:id="rId3"/>
              </a:rPr>
              <a:t>Consumer Price Index Manual: Concepts and Methods</a:t>
            </a:r>
            <a:r>
              <a:rPr lang="en-GH" sz="4800" dirty="0">
                <a:latin typeface="Raleway" pitchFamily="2" charset="0"/>
              </a:rPr>
              <a:t> 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for the new series is 2021 (</a:t>
            </a:r>
            <a:r>
              <a:rPr lang="en-GB" sz="4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2021 = 100</a:t>
            </a:r>
            <a:r>
              <a:rPr lang="en-GB" sz="4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Analyses of price changes of individual items for wider 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4800" dirty="0">
              <a:latin typeface="Raleway" pitchFamily="2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C075F-4B33-CC31-A7FA-4762A36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8360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6324241" y="4149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658283" y="3135879"/>
            <a:ext cx="21033275" cy="8908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</a:t>
            </a:r>
            <a:r>
              <a:rPr lang="en-GB" sz="4800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about </a:t>
            </a:r>
            <a:r>
              <a:rPr lang="en-GB" sz="4800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8,337 </a:t>
            </a: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</a:t>
            </a:r>
            <a:r>
              <a:rPr lang="en-GB" sz="4800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47,877</a:t>
            </a: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 every month from 16 regions.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4800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34D93-0364-52AB-285A-8AF32553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8358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1275347" y="3007896"/>
            <a:ext cx="12416590" cy="8688804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4400" dirty="0">
                <a:latin typeface="Raleway"/>
                <a:ea typeface="Calibri"/>
                <a:cs typeface="Times New Roman"/>
              </a:rPr>
              <a:t>CPI for </a:t>
            </a:r>
            <a:r>
              <a:rPr lang="en-CA" sz="4400" dirty="0">
                <a:latin typeface="Raleway"/>
                <a:ea typeface="Calibri"/>
                <a:cs typeface="Times New Roman"/>
              </a:rPr>
              <a:t>October 2023 </a:t>
            </a:r>
            <a:r>
              <a:rPr lang="en-GB" sz="4400" dirty="0">
                <a:latin typeface="Raleway"/>
                <a:ea typeface="Calibri"/>
                <a:cs typeface="Times New Roman"/>
              </a:rPr>
              <a:t>was </a:t>
            </a:r>
            <a:r>
              <a:rPr lang="en-GB" sz="4400" dirty="0">
                <a:latin typeface="Raleway"/>
              </a:rPr>
              <a:t>195.2 relative to 144.4 for October 2022 </a:t>
            </a:r>
            <a:endParaRPr lang="en-US" dirty="0">
              <a:latin typeface="Raleway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4400" dirty="0">
              <a:latin typeface="Raleway" panose="020B0503030101060003" pitchFamily="34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4400" dirty="0">
                <a:latin typeface="Raleway"/>
                <a:ea typeface="Calibri"/>
                <a:cs typeface="Times New Roman"/>
              </a:rPr>
              <a:t>Year-on-year inflation rate for </a:t>
            </a:r>
            <a:r>
              <a:rPr lang="en-CA" sz="4400" dirty="0">
                <a:latin typeface="Raleway"/>
                <a:ea typeface="Calibri"/>
                <a:cs typeface="Times New Roman"/>
              </a:rPr>
              <a:t>October 2023</a:t>
            </a:r>
            <a:r>
              <a:rPr lang="en-GB" sz="4400" dirty="0">
                <a:latin typeface="Raleway"/>
                <a:ea typeface="Calibri"/>
                <a:cs typeface="Times New Roman"/>
              </a:rPr>
              <a:t> was 35.2 percent</a:t>
            </a:r>
            <a:endParaRPr lang="en-GB" sz="4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4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4400" dirty="0">
                <a:latin typeface="Raleway"/>
                <a:ea typeface="Calibri"/>
                <a:cs typeface="Times New Roman"/>
              </a:rPr>
              <a:t>This means that in the month of </a:t>
            </a:r>
            <a:r>
              <a:rPr lang="en-CA" sz="4400" dirty="0">
                <a:latin typeface="Raleway"/>
                <a:ea typeface="Calibri"/>
                <a:cs typeface="Times New Roman"/>
              </a:rPr>
              <a:t>October 2023</a:t>
            </a:r>
            <a:r>
              <a:rPr lang="en-GB" sz="4400" dirty="0">
                <a:latin typeface="Raleway"/>
                <a:ea typeface="Calibri"/>
                <a:cs typeface="Times New Roman"/>
              </a:rPr>
              <a:t> the general price level was 35.2 percent higher than </a:t>
            </a:r>
            <a:r>
              <a:rPr lang="en-CA" sz="4400" dirty="0">
                <a:latin typeface="Raleway"/>
                <a:ea typeface="Calibri"/>
                <a:cs typeface="Times New Roman"/>
              </a:rPr>
              <a:t>October</a:t>
            </a:r>
            <a:r>
              <a:rPr lang="en-GB" sz="4400" dirty="0">
                <a:latin typeface="Raleway"/>
                <a:ea typeface="Calibri"/>
                <a:cs typeface="Times New Roman"/>
              </a:rPr>
              <a:t> 2022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CA" sz="4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4400" dirty="0">
                <a:latin typeface="Raleway"/>
                <a:ea typeface="Calibri"/>
                <a:cs typeface="Times New Roman"/>
              </a:rPr>
              <a:t>Month-on-month inflation between September 2023 and October 2023 was 0.6 percent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4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sz="4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6A9B84C-A445-957E-7424-1847B93B3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70440"/>
              </p:ext>
            </p:extLst>
          </p:nvPr>
        </p:nvGraphicFramePr>
        <p:xfrm>
          <a:off x="13691938" y="2671451"/>
          <a:ext cx="9660585" cy="9509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83843">
                  <a:extLst>
                    <a:ext uri="{9D8B030D-6E8A-4147-A177-3AD203B41FA5}">
                      <a16:colId xmlns:a16="http://schemas.microsoft.com/office/drawing/2014/main" val="522950016"/>
                    </a:ext>
                  </a:extLst>
                </a:gridCol>
                <a:gridCol w="1876767">
                  <a:extLst>
                    <a:ext uri="{9D8B030D-6E8A-4147-A177-3AD203B41FA5}">
                      <a16:colId xmlns:a16="http://schemas.microsoft.com/office/drawing/2014/main" val="1470632881"/>
                    </a:ext>
                  </a:extLst>
                </a:gridCol>
                <a:gridCol w="2439797">
                  <a:extLst>
                    <a:ext uri="{9D8B030D-6E8A-4147-A177-3AD203B41FA5}">
                      <a16:colId xmlns:a16="http://schemas.microsoft.com/office/drawing/2014/main" val="1675499476"/>
                    </a:ext>
                  </a:extLst>
                </a:gridCol>
                <a:gridCol w="1960178">
                  <a:extLst>
                    <a:ext uri="{9D8B030D-6E8A-4147-A177-3AD203B41FA5}">
                      <a16:colId xmlns:a16="http://schemas.microsoft.com/office/drawing/2014/main" val="2792580663"/>
                    </a:ext>
                  </a:extLst>
                </a:gridCol>
              </a:tblGrid>
              <a:tr h="668370">
                <a:tc rowSpan="2">
                  <a:txBody>
                    <a:bodyPr/>
                    <a:lstStyle/>
                    <a:p>
                      <a:r>
                        <a:rPr lang="en-GB" sz="4200" dirty="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420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420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313"/>
                  </a:ext>
                </a:extLst>
              </a:tr>
              <a:tr h="6683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20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20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56107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b="0" dirty="0">
                          <a:latin typeface="Raleway" panose="020B0503030101060003" pitchFamily="34" charset="0"/>
                        </a:rPr>
                        <a:t>Oct - 2022</a:t>
                      </a:r>
                      <a:endParaRPr lang="en-GB" sz="4200" b="0" dirty="0">
                        <a:latin typeface="Raleway" panose="020B05030301010600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 dirty="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144.4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US" sz="4200" b="0" dirty="0">
                          <a:latin typeface="Raleway" panose="020B0503030101060003" pitchFamily="34" charset="0"/>
                        </a:rPr>
                        <a:t>2.7%</a:t>
                      </a:r>
                      <a:endParaRPr lang="en-GB" sz="4200" b="0" dirty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b="0" dirty="0">
                          <a:latin typeface="Raleway" panose="020B0503030101060003" pitchFamily="34" charset="0"/>
                        </a:rPr>
                        <a:t>40.4%</a:t>
                      </a:r>
                      <a:endParaRPr lang="en-GB" sz="4200" b="0" dirty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747059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latin typeface="Raleway" panose="020B0503030101060003" pitchFamily="34" charset="0"/>
                        </a:rPr>
                        <a:t>Jan- 2023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 dirty="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165.6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 dirty="0">
                          <a:latin typeface="Raleway" panose="020B0503030101060003" pitchFamily="34" charset="0"/>
                        </a:rPr>
                        <a:t>1.7%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latin typeface="Raleway" panose="020B0503030101060003" pitchFamily="34" charset="0"/>
                        </a:rPr>
                        <a:t>53.6%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12723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Feb-2023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168.7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 dirty="0">
                          <a:latin typeface="Raleway" panose="020B0503030101060003" pitchFamily="34" charset="0"/>
                        </a:rPr>
                        <a:t>1.9%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52.8%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49191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Mar-2023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166.6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>
                          <a:latin typeface="Raleway" panose="020B0503030101060003" pitchFamily="34" charset="0"/>
                        </a:rPr>
                        <a:t>-1.2%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45.0%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403399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Apr- 2023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170.5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>
                          <a:latin typeface="Raleway" panose="020B0503030101060003" pitchFamily="34" charset="0"/>
                        </a:rPr>
                        <a:t>2.4%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41.2%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484547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May-2023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178.7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>
                          <a:latin typeface="Raleway" panose="020B0503030101060003" pitchFamily="34" charset="0"/>
                        </a:rPr>
                        <a:t>4.8%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42.2%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97103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June-2023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184.4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>
                          <a:latin typeface="Raleway" panose="020B0503030101060003" pitchFamily="34" charset="0"/>
                        </a:rPr>
                        <a:t>3.2%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42.5%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July-2023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191.0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>
                          <a:latin typeface="Raleway" panose="020B0503030101060003" pitchFamily="34" charset="0"/>
                        </a:rPr>
                        <a:t>3.6%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43.1%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075270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Aug-2023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190.6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>
                          <a:latin typeface="Raleway" panose="020B0503030101060003" pitchFamily="34" charset="0"/>
                        </a:rPr>
                        <a:t>-0.2%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>
                          <a:latin typeface="Raleway" panose="020B0503030101060003" pitchFamily="34" charset="0"/>
                        </a:rPr>
                        <a:t>40.1%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latin typeface="Raleway" panose="020B0503030101060003" pitchFamily="34" charset="0"/>
                        </a:rPr>
                        <a:t>Sept-2023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0" kern="1200" dirty="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194.2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0" dirty="0">
                          <a:latin typeface="Raleway" panose="020B0503030101060003" pitchFamily="34" charset="0"/>
                        </a:rPr>
                        <a:t>1.9%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latin typeface="Raleway" panose="020B0503030101060003" pitchFamily="34" charset="0"/>
                        </a:rPr>
                        <a:t>38.1%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1" dirty="0">
                          <a:latin typeface="Raleway" panose="020B0503030101060003" pitchFamily="34" charset="0"/>
                        </a:rPr>
                        <a:t>Oct-2023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4200" b="1" kern="1200" dirty="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195.2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4200" b="1" dirty="0">
                          <a:latin typeface="Raleway" panose="020B0503030101060003" pitchFamily="34" charset="0"/>
                        </a:rPr>
                        <a:t>0.6%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1" dirty="0">
                          <a:latin typeface="Raleway" panose="020B0503030101060003" pitchFamily="34" charset="0"/>
                        </a:rPr>
                        <a:t>35.2%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6ECC1B-A0AC-CC02-1E90-7B42EED7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20325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Consumer Price Index and rate of inflation for October 2023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7FA450-6FA6-4D04-7CC1-9FD118B7A3B3}"/>
              </a:ext>
            </a:extLst>
          </p:cNvPr>
          <p:cNvGraphicFramePr>
            <a:graphicFrameLocks/>
          </p:cNvGraphicFramePr>
          <p:nvPr/>
        </p:nvGraphicFramePr>
        <p:xfrm>
          <a:off x="318226" y="973542"/>
          <a:ext cx="11312801" cy="1075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B1D09D-27BD-53F9-51C0-91EF898EC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59435"/>
              </p:ext>
            </p:extLst>
          </p:nvPr>
        </p:nvGraphicFramePr>
        <p:xfrm>
          <a:off x="318226" y="1720925"/>
          <a:ext cx="11312801" cy="1030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05F8DC-7D8E-C93D-21AE-62658B98F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11146"/>
              </p:ext>
            </p:extLst>
          </p:nvPr>
        </p:nvGraphicFramePr>
        <p:xfrm>
          <a:off x="12282452" y="1720925"/>
          <a:ext cx="11312801" cy="1027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AFE665-E6C3-B64C-3D2C-3EAF83F2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25" y="-25534"/>
            <a:ext cx="23595323" cy="1746459"/>
          </a:xfrm>
        </p:spPr>
        <p:txBody>
          <a:bodyPr anchor="t">
            <a:noAutofit/>
          </a:bodyPr>
          <a:lstStyle/>
          <a:p>
            <a:pPr algn="ctr"/>
            <a:r>
              <a:rPr lang="en-GB" sz="6000" b="1" dirty="0">
                <a:solidFill>
                  <a:srgbClr val="382873"/>
                </a:solidFill>
                <a:latin typeface="Crimson Text"/>
                <a:ea typeface="Cambria"/>
              </a:rPr>
              <a:t>Year-on-Year and Month-on-Month Inflation, October 2022 to October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965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888153" y="1919086"/>
            <a:ext cx="21380176" cy="9651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inflation (0.427) was 44.8%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month’s food inflation was 49.4%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food inflation was 0.1%.</a:t>
            </a:r>
          </a:p>
          <a:p>
            <a:pPr marL="457189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Non-food inflation (0.573)  was 27.7%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month’s non-food inflation was 29.3</a:t>
            </a: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non-food inflation was 1.0%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locally produced items was 34.4%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imported items was 37.0%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480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D3E4-763D-164A-FDC2-EB1F9318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43480"/>
            <a:ext cx="20803910" cy="10197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/>
                <a:ea typeface="Cambria"/>
              </a:rPr>
              <a:t>Disaggregation of October 2023 Rate of Inflation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30576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7FA450-6FA6-4D04-7CC1-9FD118B7A3B3}"/>
              </a:ext>
            </a:extLst>
          </p:cNvPr>
          <p:cNvGraphicFramePr>
            <a:graphicFrameLocks/>
          </p:cNvGraphicFramePr>
          <p:nvPr/>
        </p:nvGraphicFramePr>
        <p:xfrm>
          <a:off x="318226" y="973542"/>
          <a:ext cx="11312801" cy="1075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B1D09D-27BD-53F9-51C0-91EF898EC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56051"/>
              </p:ext>
            </p:extLst>
          </p:nvPr>
        </p:nvGraphicFramePr>
        <p:xfrm>
          <a:off x="318226" y="1272121"/>
          <a:ext cx="11312801" cy="1075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05F8DC-7D8E-C93D-21AE-62658B98F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355531"/>
              </p:ext>
            </p:extLst>
          </p:nvPr>
        </p:nvGraphicFramePr>
        <p:xfrm>
          <a:off x="12282452" y="1237956"/>
          <a:ext cx="11312801" cy="1075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AFE665-E6C3-B64C-3D2C-3EAF83F2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25" y="-25534"/>
            <a:ext cx="23595323" cy="1746459"/>
          </a:xfrm>
        </p:spPr>
        <p:txBody>
          <a:bodyPr anchor="t">
            <a:noAutofit/>
          </a:bodyPr>
          <a:lstStyle/>
          <a:p>
            <a:pPr algn="ctr"/>
            <a:r>
              <a:rPr lang="en-GB" sz="6000" b="1" dirty="0">
                <a:solidFill>
                  <a:srgbClr val="382873"/>
                </a:solidFill>
                <a:latin typeface="Crimson Text"/>
                <a:ea typeface="Cambria"/>
              </a:rPr>
              <a:t>Food and Non-Food Inflation, October 2022 to October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7865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2016A1DC-744E-3A4E-8492-F4996A814598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13E3AB0D-38F0-C646-95E4-7434AB5E39BF}"/>
    </a:ext>
  </a:extLst>
</a:theme>
</file>

<file path=ppt/theme/theme3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018450C9-ECF0-0C4A-A6E7-6D73C2284719}"/>
    </a:ext>
  </a:extLst>
</a:theme>
</file>

<file path=ppt/theme/theme4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2016A1DC-744E-3A4E-8492-F4996A814598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1909</Words>
  <Application>Microsoft Office PowerPoint</Application>
  <PresentationFormat>Custom</PresentationFormat>
  <Paragraphs>282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Crimson Text</vt:lpstr>
      <vt:lpstr>AkkoW01-Regular</vt:lpstr>
      <vt:lpstr>Wingdings</vt:lpstr>
      <vt:lpstr>Raleway</vt:lpstr>
      <vt:lpstr>Calibri Light</vt:lpstr>
      <vt:lpstr>Tw Cen MT</vt:lpstr>
      <vt:lpstr>Calibri</vt:lpstr>
      <vt:lpstr>Arial</vt:lpstr>
      <vt:lpstr>Kantoorthema</vt:lpstr>
      <vt:lpstr>Aangepast ontwerp</vt:lpstr>
      <vt:lpstr>1_Office Theme</vt:lpstr>
      <vt:lpstr>1_Kantoorthema</vt:lpstr>
      <vt:lpstr>Worksheet</vt:lpstr>
      <vt:lpstr>PRESS RELEASE</vt:lpstr>
      <vt:lpstr>In this release, we present:</vt:lpstr>
      <vt:lpstr>Definition and measurement of CPI and rate of inflation (1/3)</vt:lpstr>
      <vt:lpstr>Definition and measurement of CPI and rate of inflation (2/3)</vt:lpstr>
      <vt:lpstr>Definition and measurement of CPI and rate of inflation (3/3)</vt:lpstr>
      <vt:lpstr>Consumer Price Index and rate of inflation for October 2023 </vt:lpstr>
      <vt:lpstr>Year-on-Year and Month-on-Month Inflation, October 2022 to October 2023</vt:lpstr>
      <vt:lpstr>Disaggregation of October 2023 Rate of Inflation </vt:lpstr>
      <vt:lpstr>Food and Non-Food Inflation, October 2022 to October 2023</vt:lpstr>
      <vt:lpstr>Disaggregation of October 2023 Year-on-year Inflation by Division</vt:lpstr>
      <vt:lpstr>PowerPoint Presentation</vt:lpstr>
      <vt:lpstr>Disaggregation of YoY and MoM Food Inflation by Sub-class</vt:lpstr>
      <vt:lpstr>PowerPoint Presentation</vt:lpstr>
      <vt:lpstr>Disaggregation of Overall Inflation for North East and Food Inflation for Eastern Region </vt:lpstr>
      <vt:lpstr>PowerPoint Presentation</vt:lpstr>
      <vt:lpstr>PowerPoint Presentation</vt:lpstr>
      <vt:lpstr>National-Level Issues for Wider Engagement (1/2) </vt:lpstr>
      <vt:lpstr>National and Household-Level Issues for Wider Engagement (2/2) </vt:lpstr>
      <vt:lpstr>Regional-Level Issues for Wider Engagements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Samuel Kobina Annim</cp:lastModifiedBy>
  <cp:revision>73</cp:revision>
  <cp:lastPrinted>2023-02-15T08:58:32Z</cp:lastPrinted>
  <dcterms:created xsi:type="dcterms:W3CDTF">2019-11-11T14:33:03Z</dcterms:created>
  <dcterms:modified xsi:type="dcterms:W3CDTF">2023-11-14T08:57:30Z</dcterms:modified>
</cp:coreProperties>
</file>